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0" r:id="rId2"/>
  </p:sldMasterIdLst>
  <p:notesMasterIdLst>
    <p:notesMasterId r:id="rId21"/>
  </p:notesMasterIdLst>
  <p:sldIdLst>
    <p:sldId id="295" r:id="rId3"/>
    <p:sldId id="256" r:id="rId4"/>
    <p:sldId id="259" r:id="rId5"/>
    <p:sldId id="260" r:id="rId6"/>
    <p:sldId id="261" r:id="rId7"/>
    <p:sldId id="263" r:id="rId8"/>
    <p:sldId id="264" r:id="rId9"/>
    <p:sldId id="302" r:id="rId10"/>
    <p:sldId id="303" r:id="rId11"/>
    <p:sldId id="305" r:id="rId12"/>
    <p:sldId id="268" r:id="rId13"/>
    <p:sldId id="300" r:id="rId14"/>
    <p:sldId id="304" r:id="rId15"/>
    <p:sldId id="306" r:id="rId16"/>
    <p:sldId id="309" r:id="rId17"/>
    <p:sldId id="271" r:id="rId18"/>
    <p:sldId id="267" r:id="rId19"/>
    <p:sldId id="278" r:id="rId20"/>
  </p:sldIdLst>
  <p:sldSz cx="9144000" cy="5143500" type="screen16x9"/>
  <p:notesSz cx="6858000" cy="9144000"/>
  <p:embeddedFontLst>
    <p:embeddedFont>
      <p:font typeface="Agency FB" panose="020B0503020202020204" pitchFamily="34" charset="0"/>
      <p:regular r:id="rId22"/>
      <p:bold r:id="rId23"/>
    </p:embeddedFont>
    <p:embeddedFont>
      <p:font typeface="Aharoni" panose="02010803020104030203" pitchFamily="2" charset="-79"/>
      <p:bold r:id="rId24"/>
    </p:embeddedFont>
    <p:embeddedFont>
      <p:font typeface="Amatic SC" panose="00000500000000000000" pitchFamily="2" charset="-79"/>
      <p:regular r:id="rId25"/>
      <p:bold r:id="rId26"/>
    </p:embeddedFont>
    <p:embeddedFont>
      <p:font typeface="Book Antiqua" panose="02040602050305030304" pitchFamily="18"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Copperplate Gothic Bold" panose="020E0705020206020404" pitchFamily="34" charset="0"/>
      <p:regular r:id="rId35"/>
    </p:embeddedFont>
    <p:embeddedFont>
      <p:font typeface="Encode Sans Semi Condensed" panose="020B0604020202020204" charset="0"/>
      <p:regular r:id="rId36"/>
      <p:bold r:id="rId37"/>
    </p:embeddedFont>
    <p:embeddedFont>
      <p:font typeface="Encode Sans Semi Condensed Light" panose="020B0604020202020204" charset="0"/>
      <p:regular r:id="rId38"/>
      <p:bold r:id="rId39"/>
    </p:embeddedFont>
    <p:embeddedFont>
      <p:font typeface="Lora" pitchFamily="2" charset="0"/>
      <p:regular r:id="rId40"/>
      <p:bold r:id="rId41"/>
      <p:italic r:id="rId42"/>
      <p:boldItalic r:id="rId43"/>
    </p:embeddedFont>
    <p:embeddedFont>
      <p:font typeface="Rajdhani" panose="020B0604020202020204" charset="0"/>
      <p:regular r:id="rId44"/>
      <p:bold r:id="rId45"/>
    </p:embeddedFont>
    <p:embeddedFont>
      <p:font typeface="Vidaloka" panose="020B060402020202020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94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218DE6-D431-4044-9C84-DCB305295717}">
  <a:tblStyle styleId="{84218DE6-D431-4044-9C84-DCB30529571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4D890D1-4835-4479-89E5-008A3579EB0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23" autoAdjust="0"/>
    <p:restoredTop sz="94660"/>
  </p:normalViewPr>
  <p:slideViewPr>
    <p:cSldViewPr snapToGrid="0">
      <p:cViewPr varScale="1">
        <p:scale>
          <a:sx n="99" d="100"/>
          <a:sy n="99" d="100"/>
        </p:scale>
        <p:origin x="941"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3" Type="http://schemas.openxmlformats.org/officeDocument/2006/relationships/slide" Target="slides/slide1.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4" Type="http://schemas.openxmlformats.org/officeDocument/2006/relationships/font" Target="fonts/font2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001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6" name="Google Shape;168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6" name="Google Shape;168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87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555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989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737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1" name="Google Shape;175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4" name="Google Shape;160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7711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354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561639" y="0"/>
            <a:ext cx="406192" cy="3254913"/>
            <a:chOff x="6176324" y="51530"/>
            <a:chExt cx="466512" cy="3738701"/>
          </a:xfrm>
        </p:grpSpPr>
        <p:sp>
          <p:nvSpPr>
            <p:cNvPr id="11" name="Google Shape;11;p2"/>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400725" y="51530"/>
              <a:ext cx="17700" cy="29235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7060395" y="1"/>
            <a:ext cx="514087" cy="1914307"/>
            <a:chOff x="4897958" y="1976913"/>
            <a:chExt cx="514087" cy="1914307"/>
          </a:xfrm>
        </p:grpSpPr>
        <p:sp>
          <p:nvSpPr>
            <p:cNvPr id="14" name="Google Shape;14;p2"/>
            <p:cNvSpPr/>
            <p:nvPr/>
          </p:nvSpPr>
          <p:spPr>
            <a:xfrm>
              <a:off x="4897958" y="2971595"/>
              <a:ext cx="514087" cy="919625"/>
            </a:xfrm>
            <a:custGeom>
              <a:avLst/>
              <a:gdLst/>
              <a:ahLst/>
              <a:cxnLst/>
              <a:rect l="l" t="t" r="r" b="b"/>
              <a:pathLst>
                <a:path w="514087" h="919625" extrusionOk="0">
                  <a:moveTo>
                    <a:pt x="503440" y="612940"/>
                  </a:moveTo>
                  <a:cubicBezTo>
                    <a:pt x="488835" y="497878"/>
                    <a:pt x="385076" y="411391"/>
                    <a:pt x="386663" y="292519"/>
                  </a:cubicBezTo>
                  <a:cubicBezTo>
                    <a:pt x="400316" y="294106"/>
                    <a:pt x="377964" y="247751"/>
                    <a:pt x="368312" y="237972"/>
                  </a:cubicBezTo>
                  <a:cubicBezTo>
                    <a:pt x="360247" y="200825"/>
                    <a:pt x="403681" y="12865"/>
                    <a:pt x="343674" y="33820"/>
                  </a:cubicBezTo>
                  <a:cubicBezTo>
                    <a:pt x="345134" y="-16980"/>
                    <a:pt x="171017" y="-6630"/>
                    <a:pt x="171208" y="38837"/>
                  </a:cubicBezTo>
                  <a:cubicBezTo>
                    <a:pt x="161746" y="39408"/>
                    <a:pt x="145808" y="36233"/>
                    <a:pt x="145808" y="50139"/>
                  </a:cubicBezTo>
                  <a:cubicBezTo>
                    <a:pt x="145808" y="112369"/>
                    <a:pt x="144919" y="174028"/>
                    <a:pt x="145236" y="236068"/>
                  </a:cubicBezTo>
                  <a:cubicBezTo>
                    <a:pt x="131203" y="242418"/>
                    <a:pt x="99262" y="286359"/>
                    <a:pt x="127456" y="301345"/>
                  </a:cubicBezTo>
                  <a:cubicBezTo>
                    <a:pt x="139839" y="437108"/>
                    <a:pt x="-22340" y="548995"/>
                    <a:pt x="2615" y="706349"/>
                  </a:cubicBezTo>
                  <a:cubicBezTo>
                    <a:pt x="55892" y="1056297"/>
                    <a:pt x="596023" y="940409"/>
                    <a:pt x="503440" y="61294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5157463" y="1976913"/>
              <a:ext cx="17700" cy="998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3332641" y="-8"/>
            <a:ext cx="406190" cy="1834361"/>
            <a:chOff x="5578966" y="2128142"/>
            <a:chExt cx="406190" cy="1834361"/>
          </a:xfrm>
        </p:grpSpPr>
        <p:sp>
          <p:nvSpPr>
            <p:cNvPr id="17" name="Google Shape;17;p2"/>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774600" y="2128142"/>
              <a:ext cx="17700" cy="846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4925761" y="-4"/>
            <a:ext cx="466512" cy="2651935"/>
            <a:chOff x="6176324" y="1138296"/>
            <a:chExt cx="466512" cy="2651935"/>
          </a:xfrm>
        </p:grpSpPr>
        <p:sp>
          <p:nvSpPr>
            <p:cNvPr id="20" name="Google Shape;20;p2"/>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6400713" y="1138296"/>
              <a:ext cx="17700" cy="18366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1172323" y="1"/>
            <a:ext cx="476555" cy="1769343"/>
            <a:chOff x="6798998" y="1831963"/>
            <a:chExt cx="476555" cy="1769343"/>
          </a:xfrm>
        </p:grpSpPr>
        <p:sp>
          <p:nvSpPr>
            <p:cNvPr id="23" name="Google Shape;23;p2"/>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026850" y="1831963"/>
              <a:ext cx="17700" cy="11430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8514939" y="0"/>
            <a:ext cx="170472" cy="2234029"/>
            <a:chOff x="7576714" y="1094963"/>
            <a:chExt cx="170472" cy="2234029"/>
          </a:xfrm>
        </p:grpSpPr>
        <p:sp>
          <p:nvSpPr>
            <p:cNvPr id="26" name="Google Shape;26;p2"/>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52975" y="1094963"/>
              <a:ext cx="17700" cy="1880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295272" y="0"/>
            <a:ext cx="288375" cy="2884716"/>
            <a:chOff x="7883572" y="937188"/>
            <a:chExt cx="288375" cy="2884716"/>
          </a:xfrm>
        </p:grpSpPr>
        <p:sp>
          <p:nvSpPr>
            <p:cNvPr id="29" name="Google Shape;29;p2"/>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8024900" y="937188"/>
              <a:ext cx="17700" cy="2037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1140646" y="293240"/>
            <a:ext cx="157798" cy="180711"/>
            <a:chOff x="3462796" y="2555878"/>
            <a:chExt cx="157798" cy="180711"/>
          </a:xfrm>
        </p:grpSpPr>
        <p:sp>
          <p:nvSpPr>
            <p:cNvPr id="32" name="Google Shape;32;p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 name="Google Shape;38;p2"/>
          <p:cNvGrpSpPr/>
          <p:nvPr/>
        </p:nvGrpSpPr>
        <p:grpSpPr>
          <a:xfrm>
            <a:off x="4022411" y="1914288"/>
            <a:ext cx="180404" cy="190055"/>
            <a:chOff x="3770248" y="2527300"/>
            <a:chExt cx="180404" cy="190055"/>
          </a:xfrm>
        </p:grpSpPr>
        <p:sp>
          <p:nvSpPr>
            <p:cNvPr id="39" name="Google Shape;39;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 name="Google Shape;43;p2"/>
          <p:cNvGrpSpPr/>
          <p:nvPr/>
        </p:nvGrpSpPr>
        <p:grpSpPr>
          <a:xfrm>
            <a:off x="7394864" y="516070"/>
            <a:ext cx="214463" cy="245604"/>
            <a:chOff x="3462796" y="2555878"/>
            <a:chExt cx="157798" cy="180711"/>
          </a:xfrm>
        </p:grpSpPr>
        <p:sp>
          <p:nvSpPr>
            <p:cNvPr id="44" name="Google Shape;44;p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 name="Google Shape;50;p2"/>
          <p:cNvGrpSpPr/>
          <p:nvPr/>
        </p:nvGrpSpPr>
        <p:grpSpPr>
          <a:xfrm>
            <a:off x="5968644" y="2524138"/>
            <a:ext cx="245187" cy="258304"/>
            <a:chOff x="3770248" y="2527300"/>
            <a:chExt cx="180404" cy="190055"/>
          </a:xfrm>
        </p:grpSpPr>
        <p:sp>
          <p:nvSpPr>
            <p:cNvPr id="51" name="Google Shape;51;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2"/>
          <p:cNvGrpSpPr/>
          <p:nvPr/>
        </p:nvGrpSpPr>
        <p:grpSpPr>
          <a:xfrm rot="5400000">
            <a:off x="5717697" y="1234087"/>
            <a:ext cx="214448" cy="245568"/>
            <a:chOff x="3462796" y="2555878"/>
            <a:chExt cx="157798" cy="180711"/>
          </a:xfrm>
        </p:grpSpPr>
        <p:sp>
          <p:nvSpPr>
            <p:cNvPr id="56" name="Google Shape;56;p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 name="Google Shape;62;p2"/>
          <p:cNvGrpSpPr/>
          <p:nvPr/>
        </p:nvGrpSpPr>
        <p:grpSpPr>
          <a:xfrm>
            <a:off x="338248" y="3028088"/>
            <a:ext cx="180404" cy="190055"/>
            <a:chOff x="3770248" y="2527300"/>
            <a:chExt cx="180404" cy="190055"/>
          </a:xfrm>
        </p:grpSpPr>
        <p:sp>
          <p:nvSpPr>
            <p:cNvPr id="63" name="Google Shape;63;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 name="Google Shape;67;p2"/>
          <p:cNvSpPr txBox="1">
            <a:spLocks noGrp="1"/>
          </p:cNvSpPr>
          <p:nvPr>
            <p:ph type="ctrTitle"/>
          </p:nvPr>
        </p:nvSpPr>
        <p:spPr>
          <a:xfrm>
            <a:off x="855300" y="3382225"/>
            <a:ext cx="7433400" cy="810300"/>
          </a:xfrm>
          <a:prstGeom prst="rect">
            <a:avLst/>
          </a:prstGeom>
          <a:effectLst>
            <a:outerShdw dist="19050" dir="5400000" algn="bl" rotWithShape="0">
              <a:schemeClr val="dk1">
                <a:alpha val="20000"/>
              </a:schemeClr>
            </a:outerShdw>
          </a:effectLst>
        </p:spPr>
        <p:txBody>
          <a:bodyPr spcFirstLastPara="1" wrap="square" lIns="0" tIns="0" rIns="0" bIns="0" anchor="t" anchorCtr="0">
            <a:noAutofit/>
          </a:bodyPr>
          <a:lstStyle>
            <a:lvl1pPr lvl="0"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1pPr>
            <a:lvl2pPr lvl="1"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2pPr>
            <a:lvl3pPr lvl="2"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3pPr>
            <a:lvl4pPr lvl="3"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4pPr>
            <a:lvl5pPr lvl="4"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5pPr>
            <a:lvl6pPr lvl="5"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6pPr>
            <a:lvl7pPr lvl="6"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7pPr>
            <a:lvl8pPr lvl="7"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8pPr>
            <a:lvl9pPr lvl="8"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9pPr>
          </a:lstStyle>
          <a:p>
            <a:endParaRPr/>
          </a:p>
        </p:txBody>
      </p:sp>
      <p:grpSp>
        <p:nvGrpSpPr>
          <p:cNvPr id="68" name="Google Shape;68;p2"/>
          <p:cNvGrpSpPr/>
          <p:nvPr/>
        </p:nvGrpSpPr>
        <p:grpSpPr>
          <a:xfrm rot="-2700000">
            <a:off x="8555730" y="2841622"/>
            <a:ext cx="180402" cy="190053"/>
            <a:chOff x="3770248" y="2527300"/>
            <a:chExt cx="180404" cy="190055"/>
          </a:xfrm>
        </p:grpSpPr>
        <p:sp>
          <p:nvSpPr>
            <p:cNvPr id="69" name="Google Shape;69;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 name="Google Shape;73;p2"/>
          <p:cNvGrpSpPr/>
          <p:nvPr/>
        </p:nvGrpSpPr>
        <p:grpSpPr>
          <a:xfrm>
            <a:off x="2484475" y="3"/>
            <a:ext cx="1046700" cy="3098822"/>
            <a:chOff x="2484475" y="3"/>
            <a:chExt cx="1046700" cy="3098822"/>
          </a:xfrm>
        </p:grpSpPr>
        <p:sp>
          <p:nvSpPr>
            <p:cNvPr id="74" name="Google Shape;74;p2"/>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2"/>
            <p:cNvGrpSpPr/>
            <p:nvPr/>
          </p:nvGrpSpPr>
          <p:grpSpPr>
            <a:xfrm>
              <a:off x="2769703" y="3"/>
              <a:ext cx="510180" cy="2812953"/>
              <a:chOff x="1818382" y="1216859"/>
              <a:chExt cx="466728" cy="2573372"/>
            </a:xfrm>
          </p:grpSpPr>
          <p:grpSp>
            <p:nvGrpSpPr>
              <p:cNvPr id="77" name="Google Shape;77;p2"/>
              <p:cNvGrpSpPr/>
              <p:nvPr/>
            </p:nvGrpSpPr>
            <p:grpSpPr>
              <a:xfrm>
                <a:off x="1818382" y="2971595"/>
                <a:ext cx="466728" cy="818636"/>
                <a:chOff x="1818382" y="2942618"/>
                <a:chExt cx="466728" cy="818636"/>
              </a:xfrm>
            </p:grpSpPr>
            <p:sp>
              <p:nvSpPr>
                <p:cNvPr id="78" name="Google Shape;78;p2"/>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 name="Google Shape;81;p2"/>
              <p:cNvSpPr/>
              <p:nvPr/>
            </p:nvSpPr>
            <p:spPr>
              <a:xfrm>
                <a:off x="2046058" y="1216859"/>
                <a:ext cx="17700" cy="176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2"/>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83" name="Google Shape;83;p2"/>
          <p:cNvGrpSpPr/>
          <p:nvPr/>
        </p:nvGrpSpPr>
        <p:grpSpPr>
          <a:xfrm>
            <a:off x="3961868" y="-4"/>
            <a:ext cx="905291" cy="1913714"/>
            <a:chOff x="3961868" y="-4"/>
            <a:chExt cx="905291" cy="1913714"/>
          </a:xfrm>
        </p:grpSpPr>
        <p:grpSp>
          <p:nvGrpSpPr>
            <p:cNvPr id="84" name="Google Shape;84;p2"/>
            <p:cNvGrpSpPr/>
            <p:nvPr/>
          </p:nvGrpSpPr>
          <p:grpSpPr>
            <a:xfrm>
              <a:off x="3961868" y="1008419"/>
              <a:ext cx="905291" cy="905291"/>
              <a:chOff x="764100" y="3623300"/>
              <a:chExt cx="1046700" cy="1046700"/>
            </a:xfrm>
          </p:grpSpPr>
          <p:sp>
            <p:nvSpPr>
              <p:cNvPr id="85" name="Google Shape;85;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4155315" y="-4"/>
              <a:ext cx="522826" cy="1721098"/>
              <a:chOff x="2447534" y="2035293"/>
              <a:chExt cx="478297" cy="1574511"/>
            </a:xfrm>
          </p:grpSpPr>
          <p:grpSp>
            <p:nvGrpSpPr>
              <p:cNvPr id="88" name="Google Shape;88;p2"/>
              <p:cNvGrpSpPr/>
              <p:nvPr/>
            </p:nvGrpSpPr>
            <p:grpSpPr>
              <a:xfrm>
                <a:off x="2447534" y="2035293"/>
                <a:ext cx="478297" cy="1574511"/>
                <a:chOff x="2447534" y="2035293"/>
                <a:chExt cx="478297" cy="1574511"/>
              </a:xfrm>
            </p:grpSpPr>
            <p:grpSp>
              <p:nvGrpSpPr>
                <p:cNvPr id="89" name="Google Shape;89;p2"/>
                <p:cNvGrpSpPr/>
                <p:nvPr/>
              </p:nvGrpSpPr>
              <p:grpSpPr>
                <a:xfrm>
                  <a:off x="2447534" y="2971595"/>
                  <a:ext cx="478297" cy="638209"/>
                  <a:chOff x="2447534" y="3081786"/>
                  <a:chExt cx="478297" cy="638209"/>
                </a:xfrm>
              </p:grpSpPr>
              <p:sp>
                <p:nvSpPr>
                  <p:cNvPr id="90" name="Google Shape;90;p2"/>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2"/>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2"/>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3" name="Google Shape;93;p2"/>
                <p:cNvSpPr/>
                <p:nvPr/>
              </p:nvSpPr>
              <p:spPr>
                <a:xfrm>
                  <a:off x="2675610" y="2035293"/>
                  <a:ext cx="17700" cy="94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2"/>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95" name="Google Shape;95;p2"/>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96" name="Google Shape;96;p2"/>
          <p:cNvGrpSpPr/>
          <p:nvPr/>
        </p:nvGrpSpPr>
        <p:grpSpPr>
          <a:xfrm>
            <a:off x="5194218" y="4"/>
            <a:ext cx="522827" cy="1415951"/>
            <a:chOff x="5194218" y="4"/>
            <a:chExt cx="522827" cy="1415951"/>
          </a:xfrm>
        </p:grpSpPr>
        <p:grpSp>
          <p:nvGrpSpPr>
            <p:cNvPr id="97" name="Google Shape;97;p2"/>
            <p:cNvGrpSpPr/>
            <p:nvPr/>
          </p:nvGrpSpPr>
          <p:grpSpPr>
            <a:xfrm>
              <a:off x="5194218" y="893129"/>
              <a:ext cx="522827" cy="522827"/>
              <a:chOff x="764100" y="3623300"/>
              <a:chExt cx="1046700" cy="1046700"/>
            </a:xfrm>
          </p:grpSpPr>
          <p:sp>
            <p:nvSpPr>
              <p:cNvPr id="98" name="Google Shape;98;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2"/>
            <p:cNvGrpSpPr/>
            <p:nvPr/>
          </p:nvGrpSpPr>
          <p:grpSpPr>
            <a:xfrm>
              <a:off x="5371921" y="4"/>
              <a:ext cx="182209" cy="1277751"/>
              <a:chOff x="3305183" y="2153669"/>
              <a:chExt cx="166690" cy="1168924"/>
            </a:xfrm>
          </p:grpSpPr>
          <p:grpSp>
            <p:nvGrpSpPr>
              <p:cNvPr id="101" name="Google Shape;101;p2"/>
              <p:cNvGrpSpPr/>
              <p:nvPr/>
            </p:nvGrpSpPr>
            <p:grpSpPr>
              <a:xfrm>
                <a:off x="3305183" y="2153669"/>
                <a:ext cx="166690" cy="1168924"/>
                <a:chOff x="3305183" y="2153669"/>
                <a:chExt cx="166690" cy="1168924"/>
              </a:xfrm>
            </p:grpSpPr>
            <p:grpSp>
              <p:nvGrpSpPr>
                <p:cNvPr id="102" name="Google Shape;102;p2"/>
                <p:cNvGrpSpPr/>
                <p:nvPr/>
              </p:nvGrpSpPr>
              <p:grpSpPr>
                <a:xfrm>
                  <a:off x="3305183" y="2971595"/>
                  <a:ext cx="166690" cy="350998"/>
                  <a:chOff x="3305183" y="3146560"/>
                  <a:chExt cx="166690" cy="350998"/>
                </a:xfrm>
              </p:grpSpPr>
              <p:sp>
                <p:nvSpPr>
                  <p:cNvPr id="103" name="Google Shape;103;p2"/>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2"/>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2"/>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6" name="Google Shape;106;p2"/>
                <p:cNvSpPr/>
                <p:nvPr/>
              </p:nvSpPr>
              <p:spPr>
                <a:xfrm>
                  <a:off x="3375902" y="2153669"/>
                  <a:ext cx="17700" cy="82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2"/>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108" name="Google Shape;108;p2"/>
          <p:cNvGrpSpPr/>
          <p:nvPr/>
        </p:nvGrpSpPr>
        <p:grpSpPr>
          <a:xfrm>
            <a:off x="7824797" y="4"/>
            <a:ext cx="860597" cy="3024352"/>
            <a:chOff x="7824797" y="4"/>
            <a:chExt cx="860597" cy="3024352"/>
          </a:xfrm>
        </p:grpSpPr>
        <p:grpSp>
          <p:nvGrpSpPr>
            <p:cNvPr id="109" name="Google Shape;109;p2"/>
            <p:cNvGrpSpPr/>
            <p:nvPr/>
          </p:nvGrpSpPr>
          <p:grpSpPr>
            <a:xfrm>
              <a:off x="7824797" y="1891931"/>
              <a:ext cx="860597" cy="1132425"/>
              <a:chOff x="764100" y="3623300"/>
              <a:chExt cx="1046700" cy="1046700"/>
            </a:xfrm>
          </p:grpSpPr>
          <p:sp>
            <p:nvSpPr>
              <p:cNvPr id="110" name="Google Shape;110;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8100547" y="4"/>
              <a:ext cx="300376" cy="2805682"/>
              <a:chOff x="3792712" y="1254959"/>
              <a:chExt cx="274793" cy="2566720"/>
            </a:xfrm>
          </p:grpSpPr>
          <p:grpSp>
            <p:nvGrpSpPr>
              <p:cNvPr id="113" name="Google Shape;113;p2"/>
              <p:cNvGrpSpPr/>
              <p:nvPr/>
            </p:nvGrpSpPr>
            <p:grpSpPr>
              <a:xfrm>
                <a:off x="3792712" y="1254959"/>
                <a:ext cx="274793" cy="2566720"/>
                <a:chOff x="3792712" y="1254959"/>
                <a:chExt cx="274793" cy="2566720"/>
              </a:xfrm>
            </p:grpSpPr>
            <p:grpSp>
              <p:nvGrpSpPr>
                <p:cNvPr id="114" name="Google Shape;114;p2"/>
                <p:cNvGrpSpPr/>
                <p:nvPr/>
              </p:nvGrpSpPr>
              <p:grpSpPr>
                <a:xfrm>
                  <a:off x="3792712" y="2971595"/>
                  <a:ext cx="274793" cy="850085"/>
                  <a:chOff x="3792712" y="2879468"/>
                  <a:chExt cx="274793" cy="850085"/>
                </a:xfrm>
              </p:grpSpPr>
              <p:sp>
                <p:nvSpPr>
                  <p:cNvPr id="115" name="Google Shape;115;p2"/>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2"/>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2"/>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8" name="Google Shape;118;p2"/>
                <p:cNvSpPr/>
                <p:nvPr/>
              </p:nvSpPr>
              <p:spPr>
                <a:xfrm>
                  <a:off x="3923169" y="1254959"/>
                  <a:ext cx="17700" cy="1722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2"/>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120" name="Google Shape;120;p2"/>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121" name="Google Shape;121;p2"/>
          <p:cNvGrpSpPr/>
          <p:nvPr/>
        </p:nvGrpSpPr>
        <p:grpSpPr>
          <a:xfrm>
            <a:off x="1192601" y="-5"/>
            <a:ext cx="1046700" cy="2424933"/>
            <a:chOff x="1192601" y="-5"/>
            <a:chExt cx="1046700" cy="2424933"/>
          </a:xfrm>
        </p:grpSpPr>
        <p:grpSp>
          <p:nvGrpSpPr>
            <p:cNvPr id="122" name="Google Shape;122;p2"/>
            <p:cNvGrpSpPr/>
            <p:nvPr/>
          </p:nvGrpSpPr>
          <p:grpSpPr>
            <a:xfrm>
              <a:off x="1192601" y="1378228"/>
              <a:ext cx="1046700" cy="1046700"/>
              <a:chOff x="764100" y="3623300"/>
              <a:chExt cx="1046700" cy="1046700"/>
            </a:xfrm>
          </p:grpSpPr>
          <p:sp>
            <p:nvSpPr>
              <p:cNvPr id="123" name="Google Shape;123;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2"/>
            <p:cNvGrpSpPr/>
            <p:nvPr/>
          </p:nvGrpSpPr>
          <p:grpSpPr>
            <a:xfrm>
              <a:off x="1417979" y="-5"/>
              <a:ext cx="580390" cy="2131191"/>
              <a:chOff x="522260" y="1950146"/>
              <a:chExt cx="530958" cy="1949676"/>
            </a:xfrm>
          </p:grpSpPr>
          <p:grpSp>
            <p:nvGrpSpPr>
              <p:cNvPr id="126" name="Google Shape;126;p2"/>
              <p:cNvGrpSpPr/>
              <p:nvPr/>
            </p:nvGrpSpPr>
            <p:grpSpPr>
              <a:xfrm>
                <a:off x="522260" y="1950146"/>
                <a:ext cx="530958" cy="1949676"/>
                <a:chOff x="522260" y="1950146"/>
                <a:chExt cx="530958" cy="1949676"/>
              </a:xfrm>
            </p:grpSpPr>
            <p:grpSp>
              <p:nvGrpSpPr>
                <p:cNvPr id="127" name="Google Shape;127;p2"/>
                <p:cNvGrpSpPr/>
                <p:nvPr/>
              </p:nvGrpSpPr>
              <p:grpSpPr>
                <a:xfrm>
                  <a:off x="522260" y="2971595"/>
                  <a:ext cx="530958" cy="928227"/>
                  <a:chOff x="522260" y="2971595"/>
                  <a:chExt cx="530958" cy="928227"/>
                </a:xfrm>
              </p:grpSpPr>
              <p:sp>
                <p:nvSpPr>
                  <p:cNvPr id="128" name="Google Shape;128;p2"/>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2"/>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2"/>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2"/>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2" name="Google Shape;132;p2"/>
                <p:cNvSpPr/>
                <p:nvPr/>
              </p:nvSpPr>
              <p:spPr>
                <a:xfrm>
                  <a:off x="786939" y="1950146"/>
                  <a:ext cx="17700" cy="102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2"/>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134" name="Google Shape;134;p2"/>
          <p:cNvGrpSpPr/>
          <p:nvPr/>
        </p:nvGrpSpPr>
        <p:grpSpPr>
          <a:xfrm>
            <a:off x="6010934" y="1"/>
            <a:ext cx="1046700" cy="2793377"/>
            <a:chOff x="6010934" y="1"/>
            <a:chExt cx="1046700" cy="2793377"/>
          </a:xfrm>
        </p:grpSpPr>
        <p:grpSp>
          <p:nvGrpSpPr>
            <p:cNvPr id="135" name="Google Shape;135;p2"/>
            <p:cNvGrpSpPr/>
            <p:nvPr/>
          </p:nvGrpSpPr>
          <p:grpSpPr>
            <a:xfrm>
              <a:off x="6010934" y="1746678"/>
              <a:ext cx="1046700" cy="1046700"/>
              <a:chOff x="764100" y="3623300"/>
              <a:chExt cx="1046700" cy="1046700"/>
            </a:xfrm>
          </p:grpSpPr>
          <p:sp>
            <p:nvSpPr>
              <p:cNvPr id="136" name="Google Shape;136;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2"/>
            <p:cNvGrpSpPr/>
            <p:nvPr/>
          </p:nvGrpSpPr>
          <p:grpSpPr>
            <a:xfrm>
              <a:off x="6308747" y="1"/>
              <a:ext cx="441786" cy="2571886"/>
              <a:chOff x="1121941" y="1609666"/>
              <a:chExt cx="404159" cy="2352837"/>
            </a:xfrm>
          </p:grpSpPr>
          <p:grpSp>
            <p:nvGrpSpPr>
              <p:cNvPr id="139" name="Google Shape;139;p2"/>
              <p:cNvGrpSpPr/>
              <p:nvPr/>
            </p:nvGrpSpPr>
            <p:grpSpPr>
              <a:xfrm>
                <a:off x="1121941" y="1609666"/>
                <a:ext cx="404159" cy="2352837"/>
                <a:chOff x="1121941" y="1609666"/>
                <a:chExt cx="404159" cy="2352837"/>
              </a:xfrm>
            </p:grpSpPr>
            <p:grpSp>
              <p:nvGrpSpPr>
                <p:cNvPr id="140" name="Google Shape;140;p2"/>
                <p:cNvGrpSpPr/>
                <p:nvPr/>
              </p:nvGrpSpPr>
              <p:grpSpPr>
                <a:xfrm>
                  <a:off x="1121941" y="2971595"/>
                  <a:ext cx="404159" cy="990908"/>
                  <a:chOff x="1121941" y="2969319"/>
                  <a:chExt cx="404159" cy="990908"/>
                </a:xfrm>
              </p:grpSpPr>
              <p:sp>
                <p:nvSpPr>
                  <p:cNvPr id="141" name="Google Shape;141;p2"/>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2"/>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2"/>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2"/>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5" name="Google Shape;145;p2"/>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2"/>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147" name="Google Shape;147;p2"/>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148" name="Google Shape;148;p2"/>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149" name="Google Shape;149;p2"/>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150" name="Google Shape;150;p2"/>
          <p:cNvGrpSpPr/>
          <p:nvPr/>
        </p:nvGrpSpPr>
        <p:grpSpPr>
          <a:xfrm>
            <a:off x="721731" y="-1"/>
            <a:ext cx="522827" cy="2757179"/>
            <a:chOff x="721731" y="-1"/>
            <a:chExt cx="522827" cy="2757179"/>
          </a:xfrm>
        </p:grpSpPr>
        <p:grpSp>
          <p:nvGrpSpPr>
            <p:cNvPr id="151" name="Google Shape;151;p2"/>
            <p:cNvGrpSpPr/>
            <p:nvPr/>
          </p:nvGrpSpPr>
          <p:grpSpPr>
            <a:xfrm>
              <a:off x="721731" y="2234351"/>
              <a:ext cx="522827" cy="522827"/>
              <a:chOff x="764100" y="3623300"/>
              <a:chExt cx="1046700" cy="1046700"/>
            </a:xfrm>
          </p:grpSpPr>
          <p:sp>
            <p:nvSpPr>
              <p:cNvPr id="152" name="Google Shape;152;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2"/>
            <p:cNvGrpSpPr/>
            <p:nvPr/>
          </p:nvGrpSpPr>
          <p:grpSpPr>
            <a:xfrm>
              <a:off x="892053" y="-1"/>
              <a:ext cx="182209" cy="2616197"/>
              <a:chOff x="3305183" y="929219"/>
              <a:chExt cx="166690" cy="2393374"/>
            </a:xfrm>
          </p:grpSpPr>
          <p:grpSp>
            <p:nvGrpSpPr>
              <p:cNvPr id="155" name="Google Shape;155;p2"/>
              <p:cNvGrpSpPr/>
              <p:nvPr/>
            </p:nvGrpSpPr>
            <p:grpSpPr>
              <a:xfrm>
                <a:off x="3305183" y="929219"/>
                <a:ext cx="166690" cy="2393374"/>
                <a:chOff x="3305183" y="929219"/>
                <a:chExt cx="166690" cy="2393374"/>
              </a:xfrm>
            </p:grpSpPr>
            <p:grpSp>
              <p:nvGrpSpPr>
                <p:cNvPr id="156" name="Google Shape;156;p2"/>
                <p:cNvGrpSpPr/>
                <p:nvPr/>
              </p:nvGrpSpPr>
              <p:grpSpPr>
                <a:xfrm>
                  <a:off x="3305183" y="2971595"/>
                  <a:ext cx="166690" cy="350998"/>
                  <a:chOff x="3305183" y="3146560"/>
                  <a:chExt cx="166690" cy="350998"/>
                </a:xfrm>
              </p:grpSpPr>
              <p:sp>
                <p:nvSpPr>
                  <p:cNvPr id="157" name="Google Shape;157;p2"/>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2"/>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2"/>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0" name="Google Shape;160;p2"/>
                <p:cNvSpPr/>
                <p:nvPr/>
              </p:nvSpPr>
              <p:spPr>
                <a:xfrm>
                  <a:off x="3375919" y="929219"/>
                  <a:ext cx="17700" cy="204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2"/>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855300" y="2183363"/>
            <a:ext cx="4728600" cy="4965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3" name="Google Shape;13;p3"/>
          <p:cNvSpPr txBox="1">
            <a:spLocks noGrp="1"/>
          </p:cNvSpPr>
          <p:nvPr>
            <p:ph type="subTitle" idx="1"/>
          </p:nvPr>
        </p:nvSpPr>
        <p:spPr>
          <a:xfrm>
            <a:off x="855300" y="2700338"/>
            <a:ext cx="4728600" cy="336000"/>
          </a:xfrm>
          <a:prstGeom prst="rect">
            <a:avLst/>
          </a:prstGeom>
        </p:spPr>
        <p:txBody>
          <a:bodyPr spcFirstLastPara="1" wrap="square" lIns="0" tIns="0" rIns="0" bIns="0" anchor="t" anchorCtr="0">
            <a:noAutofit/>
          </a:bodyPr>
          <a:lstStyle>
            <a:lvl1pPr lvl="0" rtl="0">
              <a:spcBef>
                <a:spcPts val="0"/>
              </a:spcBef>
              <a:spcAft>
                <a:spcPts val="0"/>
              </a:spcAft>
              <a:buClr>
                <a:schemeClr val="accent6"/>
              </a:buClr>
              <a:buSzPts val="1800"/>
              <a:buNone/>
              <a:defRPr sz="1800">
                <a:solidFill>
                  <a:schemeClr val="accent6"/>
                </a:solidFill>
              </a:defRPr>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Tree>
    <p:extLst>
      <p:ext uri="{BB962C8B-B14F-4D97-AF65-F5344CB8AC3E}">
        <p14:creationId xmlns:p14="http://schemas.microsoft.com/office/powerpoint/2010/main" val="2674082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4"/>
        <p:cNvGrpSpPr/>
        <p:nvPr/>
      </p:nvGrpSpPr>
      <p:grpSpPr>
        <a:xfrm>
          <a:off x="0" y="0"/>
          <a:ext cx="0" cy="0"/>
          <a:chOff x="0" y="0"/>
          <a:chExt cx="0" cy="0"/>
        </a:xfrm>
      </p:grpSpPr>
      <p:sp>
        <p:nvSpPr>
          <p:cNvPr id="15" name="Google Shape;15;p4"/>
          <p:cNvSpPr txBox="1">
            <a:spLocks noGrp="1"/>
          </p:cNvSpPr>
          <p:nvPr>
            <p:ph type="body" idx="1"/>
          </p:nvPr>
        </p:nvSpPr>
        <p:spPr>
          <a:xfrm>
            <a:off x="1245500" y="930675"/>
            <a:ext cx="4857300" cy="3477000"/>
          </a:xfrm>
          <a:prstGeom prst="rect">
            <a:avLst/>
          </a:prstGeom>
        </p:spPr>
        <p:txBody>
          <a:bodyPr spcFirstLastPara="1" wrap="square" lIns="0" tIns="0" rIns="0" bIns="0" anchor="t" anchorCtr="0">
            <a:noAutofit/>
          </a:bodyPr>
          <a:lstStyle>
            <a:lvl1pPr marL="457200" lvl="0" indent="-419100" rtl="0">
              <a:spcBef>
                <a:spcPts val="600"/>
              </a:spcBef>
              <a:spcAft>
                <a:spcPts val="0"/>
              </a:spcAft>
              <a:buSzPts val="3000"/>
              <a:buChar char="✦"/>
              <a:defRPr sz="3000" i="1"/>
            </a:lvl1pPr>
            <a:lvl2pPr marL="914400" lvl="1" indent="-419100" rtl="0">
              <a:spcBef>
                <a:spcPts val="0"/>
              </a:spcBef>
              <a:spcAft>
                <a:spcPts val="0"/>
              </a:spcAft>
              <a:buSzPts val="3000"/>
              <a:buChar char="✧"/>
              <a:defRPr sz="3000" i="1"/>
            </a:lvl2pPr>
            <a:lvl3pPr marL="1371600" lvl="2" indent="-419100" rtl="0">
              <a:spcBef>
                <a:spcPts val="0"/>
              </a:spcBef>
              <a:spcAft>
                <a:spcPts val="0"/>
              </a:spcAft>
              <a:buSzPts val="3000"/>
              <a:buChar char="■"/>
              <a:defRPr sz="3000" i="1"/>
            </a:lvl3pPr>
            <a:lvl4pPr marL="1828800" lvl="3" indent="-419100" rtl="0">
              <a:spcBef>
                <a:spcPts val="0"/>
              </a:spcBef>
              <a:spcAft>
                <a:spcPts val="0"/>
              </a:spcAft>
              <a:buSzPts val="3000"/>
              <a:buChar char="●"/>
              <a:defRPr sz="3000" i="1"/>
            </a:lvl4pPr>
            <a:lvl5pPr marL="2286000" lvl="4" indent="-419100" rtl="0">
              <a:spcBef>
                <a:spcPts val="0"/>
              </a:spcBef>
              <a:spcAft>
                <a:spcPts val="0"/>
              </a:spcAft>
              <a:buSzPts val="3000"/>
              <a:buChar char="○"/>
              <a:defRPr sz="3000" i="1"/>
            </a:lvl5pPr>
            <a:lvl6pPr marL="2743200" lvl="5" indent="-419100" rtl="0">
              <a:spcBef>
                <a:spcPts val="0"/>
              </a:spcBef>
              <a:spcAft>
                <a:spcPts val="0"/>
              </a:spcAft>
              <a:buSzPts val="3000"/>
              <a:buChar char="■"/>
              <a:defRPr sz="3000" i="1"/>
            </a:lvl6pPr>
            <a:lvl7pPr marL="3200400" lvl="6" indent="-419100" rtl="0">
              <a:spcBef>
                <a:spcPts val="0"/>
              </a:spcBef>
              <a:spcAft>
                <a:spcPts val="0"/>
              </a:spcAft>
              <a:buSzPts val="3000"/>
              <a:buChar char="●"/>
              <a:defRPr sz="3000" i="1"/>
            </a:lvl7pPr>
            <a:lvl8pPr marL="3657600" lvl="7" indent="-419100" rtl="0">
              <a:spcBef>
                <a:spcPts val="0"/>
              </a:spcBef>
              <a:spcAft>
                <a:spcPts val="0"/>
              </a:spcAft>
              <a:buSzPts val="3000"/>
              <a:buChar char="○"/>
              <a:defRPr sz="3000" i="1"/>
            </a:lvl8pPr>
            <a:lvl9pPr marL="4114800" lvl="8" indent="-419100" rtl="0">
              <a:spcBef>
                <a:spcPts val="0"/>
              </a:spcBef>
              <a:spcAft>
                <a:spcPts val="0"/>
              </a:spcAft>
              <a:buSzPts val="3000"/>
              <a:buChar char="■"/>
              <a:defRPr sz="3000" i="1"/>
            </a:lvl9pPr>
          </a:lstStyle>
          <a:p>
            <a:endParaRPr/>
          </a:p>
        </p:txBody>
      </p:sp>
      <p:sp>
        <p:nvSpPr>
          <p:cNvPr id="16" name="Google Shape;16;p4"/>
          <p:cNvSpPr txBox="1"/>
          <p:nvPr/>
        </p:nvSpPr>
        <p:spPr>
          <a:xfrm>
            <a:off x="780650" y="781875"/>
            <a:ext cx="548700" cy="225000"/>
          </a:xfrm>
          <a:prstGeom prst="rect">
            <a:avLst/>
          </a:prstGeom>
          <a:noFill/>
          <a:ln>
            <a:noFill/>
          </a:ln>
          <a:effectLst>
            <a:outerShdw blurRad="142875" algn="bl" rotWithShape="0">
              <a:srgbClr val="0072FF"/>
            </a:outerShdw>
          </a:effectLst>
        </p:spPr>
        <p:txBody>
          <a:bodyPr spcFirstLastPara="1" wrap="square" lIns="0" tIns="0" rIns="0" bIns="0" anchor="t" anchorCtr="0">
            <a:noAutofit/>
          </a:bodyPr>
          <a:lstStyle/>
          <a:p>
            <a:pPr marL="0" marR="0" lvl="0" indent="0" algn="l" rtl="0">
              <a:lnSpc>
                <a:spcPct val="80000"/>
              </a:lnSpc>
              <a:spcBef>
                <a:spcPts val="0"/>
              </a:spcBef>
              <a:spcAft>
                <a:spcPts val="0"/>
              </a:spcAft>
              <a:buClr>
                <a:schemeClr val="dk1"/>
              </a:buClr>
              <a:buSzPts val="9600"/>
              <a:buFont typeface="Vidaloka"/>
              <a:buNone/>
            </a:pPr>
            <a:r>
              <a:rPr lang="en" sz="9600">
                <a:solidFill>
                  <a:schemeClr val="dk1"/>
                </a:solidFill>
                <a:latin typeface="Vidaloka"/>
                <a:ea typeface="Vidaloka"/>
                <a:cs typeface="Vidaloka"/>
                <a:sym typeface="Vidaloka"/>
              </a:rPr>
              <a:t>“</a:t>
            </a:r>
            <a:endParaRPr sz="9600">
              <a:solidFill>
                <a:schemeClr val="dk1"/>
              </a:solidFill>
              <a:latin typeface="Vidaloka"/>
              <a:ea typeface="Vidaloka"/>
              <a:cs typeface="Vidaloka"/>
              <a:sym typeface="Vidaloka"/>
            </a:endParaRPr>
          </a:p>
        </p:txBody>
      </p:sp>
      <p:sp>
        <p:nvSpPr>
          <p:cNvPr id="17" name="Google Shape;17;p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33652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855300" y="836000"/>
            <a:ext cx="54627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 name="Google Shape;20;p5"/>
          <p:cNvSpPr txBox="1">
            <a:spLocks noGrp="1"/>
          </p:cNvSpPr>
          <p:nvPr>
            <p:ph type="body" idx="1"/>
          </p:nvPr>
        </p:nvSpPr>
        <p:spPr>
          <a:xfrm>
            <a:off x="855300" y="1353948"/>
            <a:ext cx="5462700" cy="30339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a:lvl1pPr>
            <a:lvl2pPr marL="914400" lvl="1" indent="-355600" rtl="0">
              <a:spcBef>
                <a:spcPts val="0"/>
              </a:spcBef>
              <a:spcAft>
                <a:spcPts val="0"/>
              </a:spcAft>
              <a:buSzPts val="20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1" name="Google Shape;21;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35551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855300" y="836000"/>
            <a:ext cx="54627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 name="Google Shape;24;p6"/>
          <p:cNvSpPr txBox="1">
            <a:spLocks noGrp="1"/>
          </p:cNvSpPr>
          <p:nvPr>
            <p:ph type="body" idx="1"/>
          </p:nvPr>
        </p:nvSpPr>
        <p:spPr>
          <a:xfrm>
            <a:off x="855275" y="1353950"/>
            <a:ext cx="2552400" cy="29535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25" name="Google Shape;25;p6"/>
          <p:cNvSpPr txBox="1">
            <a:spLocks noGrp="1"/>
          </p:cNvSpPr>
          <p:nvPr>
            <p:ph type="body" idx="2"/>
          </p:nvPr>
        </p:nvSpPr>
        <p:spPr>
          <a:xfrm>
            <a:off x="3765650" y="1353950"/>
            <a:ext cx="2552400" cy="29535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26" name="Google Shape;26;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966729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855300" y="836000"/>
            <a:ext cx="54627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9" name="Google Shape;29;p7"/>
          <p:cNvSpPr txBox="1">
            <a:spLocks noGrp="1"/>
          </p:cNvSpPr>
          <p:nvPr>
            <p:ph type="body" idx="1"/>
          </p:nvPr>
        </p:nvSpPr>
        <p:spPr>
          <a:xfrm>
            <a:off x="855300" y="1353950"/>
            <a:ext cx="1734900" cy="31506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0" name="Google Shape;30;p7"/>
          <p:cNvSpPr txBox="1">
            <a:spLocks noGrp="1"/>
          </p:cNvSpPr>
          <p:nvPr>
            <p:ph type="body" idx="2"/>
          </p:nvPr>
        </p:nvSpPr>
        <p:spPr>
          <a:xfrm>
            <a:off x="2772498" y="1353950"/>
            <a:ext cx="1734900" cy="31506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1" name="Google Shape;31;p7"/>
          <p:cNvSpPr txBox="1">
            <a:spLocks noGrp="1"/>
          </p:cNvSpPr>
          <p:nvPr>
            <p:ph type="body" idx="3"/>
          </p:nvPr>
        </p:nvSpPr>
        <p:spPr>
          <a:xfrm>
            <a:off x="4689697" y="1353950"/>
            <a:ext cx="1734900" cy="31506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2" name="Google Shape;32;p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98462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855300" y="836000"/>
            <a:ext cx="54627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 name="Google Shape;35;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29404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6"/>
        <p:cNvGrpSpPr/>
        <p:nvPr/>
      </p:nvGrpSpPr>
      <p:grpSpPr>
        <a:xfrm>
          <a:off x="0" y="0"/>
          <a:ext cx="0" cy="0"/>
          <a:chOff x="0" y="0"/>
          <a:chExt cx="0" cy="0"/>
        </a:xfrm>
      </p:grpSpPr>
      <p:sp>
        <p:nvSpPr>
          <p:cNvPr id="37" name="Google Shape;37;p9"/>
          <p:cNvSpPr txBox="1">
            <a:spLocks noGrp="1"/>
          </p:cNvSpPr>
          <p:nvPr>
            <p:ph type="body" idx="1"/>
          </p:nvPr>
        </p:nvSpPr>
        <p:spPr>
          <a:xfrm>
            <a:off x="855300" y="4330100"/>
            <a:ext cx="7433400" cy="3162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600"/>
              <a:buNone/>
              <a:defRPr sz="1600"/>
            </a:lvl1pPr>
          </a:lstStyle>
          <a:p>
            <a:endParaRPr/>
          </a:p>
        </p:txBody>
      </p:sp>
      <p:sp>
        <p:nvSpPr>
          <p:cNvPr id="38" name="Google Shape;38;p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748179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476407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 Transparent kids">
  <p:cSld name="Blank - Transparent kids">
    <p:bg>
      <p:bgPr>
        <a:gradFill>
          <a:gsLst>
            <a:gs pos="0">
              <a:schemeClr val="accent5"/>
            </a:gs>
            <a:gs pos="19000">
              <a:schemeClr val="accent4"/>
            </a:gs>
            <a:gs pos="45000">
              <a:schemeClr val="accent1"/>
            </a:gs>
            <a:gs pos="100000">
              <a:srgbClr val="20124D"/>
            </a:gs>
          </a:gsLst>
          <a:path path="circle">
            <a:fillToRect l="100000" t="100000"/>
          </a:path>
          <a:tileRect r="-100000" b="-100000"/>
        </a:gradFill>
        <a:effectLst/>
      </p:bgPr>
    </p:bg>
    <p:spTree>
      <p:nvGrpSpPr>
        <p:cNvPr id="1" name="Shape 41"/>
        <p:cNvGrpSpPr/>
        <p:nvPr/>
      </p:nvGrpSpPr>
      <p:grpSpPr>
        <a:xfrm>
          <a:off x="0" y="0"/>
          <a:ext cx="0" cy="0"/>
          <a:chOff x="0" y="0"/>
          <a:chExt cx="0" cy="0"/>
        </a:xfrm>
      </p:grpSpPr>
      <p:pic>
        <p:nvPicPr>
          <p:cNvPr id="42" name="Google Shape;42;p11"/>
          <p:cNvPicPr preferRelativeResize="0"/>
          <p:nvPr/>
        </p:nvPicPr>
        <p:blipFill>
          <a:blip r:embed="rId2">
            <a:alphaModFix/>
          </a:blip>
          <a:stretch>
            <a:fillRect/>
          </a:stretch>
        </p:blipFill>
        <p:spPr>
          <a:xfrm>
            <a:off x="5611043" y="2635800"/>
            <a:ext cx="3534575" cy="2276949"/>
          </a:xfrm>
          <a:prstGeom prst="rect">
            <a:avLst/>
          </a:prstGeom>
          <a:noFill/>
          <a:ln>
            <a:noFill/>
          </a:ln>
        </p:spPr>
      </p:pic>
      <p:sp>
        <p:nvSpPr>
          <p:cNvPr id="43" name="Google Shape;43;p1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810326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 Small transparent kids">
  <p:cSld name="Blank - Small transparent kids">
    <p:bg>
      <p:bgPr>
        <a:gradFill>
          <a:gsLst>
            <a:gs pos="0">
              <a:schemeClr val="accent1"/>
            </a:gs>
            <a:gs pos="31000">
              <a:srgbClr val="20124D"/>
            </a:gs>
            <a:gs pos="100000">
              <a:schemeClr val="lt1"/>
            </a:gs>
          </a:gsLst>
          <a:path path="circle">
            <a:fillToRect l="100000" t="100000"/>
          </a:path>
          <a:tileRect r="-100000" b="-100000"/>
        </a:gradFill>
        <a:effectLst/>
      </p:bgPr>
    </p:bg>
    <p:spTree>
      <p:nvGrpSpPr>
        <p:cNvPr id="1" name="Shape 44"/>
        <p:cNvGrpSpPr/>
        <p:nvPr/>
      </p:nvGrpSpPr>
      <p:grpSpPr>
        <a:xfrm>
          <a:off x="0" y="0"/>
          <a:ext cx="0" cy="0"/>
          <a:chOff x="0" y="0"/>
          <a:chExt cx="0" cy="0"/>
        </a:xfrm>
      </p:grpSpPr>
      <p:pic>
        <p:nvPicPr>
          <p:cNvPr id="45" name="Google Shape;45;p12"/>
          <p:cNvPicPr preferRelativeResize="0"/>
          <p:nvPr/>
        </p:nvPicPr>
        <p:blipFill>
          <a:blip r:embed="rId2">
            <a:alphaModFix/>
          </a:blip>
          <a:stretch>
            <a:fillRect/>
          </a:stretch>
        </p:blipFill>
        <p:spPr>
          <a:xfrm>
            <a:off x="6912900" y="3474450"/>
            <a:ext cx="2232724" cy="1438300"/>
          </a:xfrm>
          <a:prstGeom prst="rect">
            <a:avLst/>
          </a:prstGeom>
          <a:noFill/>
          <a:ln>
            <a:noFill/>
          </a:ln>
        </p:spPr>
      </p:pic>
      <p:sp>
        <p:nvSpPr>
          <p:cNvPr id="46" name="Google Shape;46;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16077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62"/>
        <p:cNvGrpSpPr/>
        <p:nvPr/>
      </p:nvGrpSpPr>
      <p:grpSpPr>
        <a:xfrm>
          <a:off x="0" y="0"/>
          <a:ext cx="0" cy="0"/>
          <a:chOff x="0" y="0"/>
          <a:chExt cx="0" cy="0"/>
        </a:xfrm>
      </p:grpSpPr>
      <p:grpSp>
        <p:nvGrpSpPr>
          <p:cNvPr id="163" name="Google Shape;163;p3"/>
          <p:cNvGrpSpPr/>
          <p:nvPr/>
        </p:nvGrpSpPr>
        <p:grpSpPr>
          <a:xfrm>
            <a:off x="7647709" y="-1"/>
            <a:ext cx="476555" cy="4897445"/>
            <a:chOff x="6798998" y="-1296139"/>
            <a:chExt cx="476555" cy="4897445"/>
          </a:xfrm>
        </p:grpSpPr>
        <p:sp>
          <p:nvSpPr>
            <p:cNvPr id="164" name="Google Shape;164;p3"/>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3"/>
            <p:cNvSpPr/>
            <p:nvPr/>
          </p:nvSpPr>
          <p:spPr>
            <a:xfrm>
              <a:off x="7026850" y="-1296139"/>
              <a:ext cx="17700" cy="4271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3"/>
          <p:cNvGrpSpPr/>
          <p:nvPr/>
        </p:nvGrpSpPr>
        <p:grpSpPr>
          <a:xfrm>
            <a:off x="8602816" y="-3"/>
            <a:ext cx="406190" cy="1540306"/>
            <a:chOff x="5578966" y="2422197"/>
            <a:chExt cx="406190" cy="1540306"/>
          </a:xfrm>
        </p:grpSpPr>
        <p:sp>
          <p:nvSpPr>
            <p:cNvPr id="167" name="Google Shape;167;p3"/>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3"/>
            <p:cNvSpPr/>
            <p:nvPr/>
          </p:nvSpPr>
          <p:spPr>
            <a:xfrm>
              <a:off x="5774600" y="2422197"/>
              <a:ext cx="17700" cy="552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3"/>
          <p:cNvGrpSpPr/>
          <p:nvPr/>
        </p:nvGrpSpPr>
        <p:grpSpPr>
          <a:xfrm>
            <a:off x="7963861" y="0"/>
            <a:ext cx="466512" cy="2850155"/>
            <a:chOff x="6176324" y="940075"/>
            <a:chExt cx="466512" cy="2850155"/>
          </a:xfrm>
        </p:grpSpPr>
        <p:sp>
          <p:nvSpPr>
            <p:cNvPr id="170" name="Google Shape;170;p3"/>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3"/>
            <p:cNvSpPr/>
            <p:nvPr/>
          </p:nvSpPr>
          <p:spPr>
            <a:xfrm>
              <a:off x="6400713" y="940075"/>
              <a:ext cx="17700" cy="2034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3"/>
          <p:cNvGrpSpPr/>
          <p:nvPr/>
        </p:nvGrpSpPr>
        <p:grpSpPr>
          <a:xfrm>
            <a:off x="6187339" y="0"/>
            <a:ext cx="170472" cy="1319629"/>
            <a:chOff x="7576714" y="2009363"/>
            <a:chExt cx="170472" cy="1319629"/>
          </a:xfrm>
        </p:grpSpPr>
        <p:sp>
          <p:nvSpPr>
            <p:cNvPr id="173" name="Google Shape;173;p3"/>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3"/>
            <p:cNvSpPr/>
            <p:nvPr/>
          </p:nvSpPr>
          <p:spPr>
            <a:xfrm>
              <a:off x="7652975" y="2009363"/>
              <a:ext cx="17700" cy="9657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3"/>
          <p:cNvGrpSpPr/>
          <p:nvPr/>
        </p:nvGrpSpPr>
        <p:grpSpPr>
          <a:xfrm>
            <a:off x="6863948" y="-1"/>
            <a:ext cx="288375" cy="3513742"/>
            <a:chOff x="7883572" y="308161"/>
            <a:chExt cx="288375" cy="3513742"/>
          </a:xfrm>
        </p:grpSpPr>
        <p:sp>
          <p:nvSpPr>
            <p:cNvPr id="176" name="Google Shape;176;p3"/>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3"/>
            <p:cNvSpPr/>
            <p:nvPr/>
          </p:nvSpPr>
          <p:spPr>
            <a:xfrm>
              <a:off x="8024899" y="308161"/>
              <a:ext cx="17700" cy="26670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3"/>
          <p:cNvSpPr txBox="1">
            <a:spLocks noGrp="1"/>
          </p:cNvSpPr>
          <p:nvPr>
            <p:ph type="ctrTitle"/>
          </p:nvPr>
        </p:nvSpPr>
        <p:spPr>
          <a:xfrm>
            <a:off x="1585825" y="2053500"/>
            <a:ext cx="4646100" cy="630900"/>
          </a:xfrm>
          <a:prstGeom prst="rect">
            <a:avLst/>
          </a:prstGeom>
          <a:effectLst>
            <a:outerShdw dist="19050" dir="5400000" algn="bl" rotWithShape="0">
              <a:schemeClr val="dk1">
                <a:alpha val="20000"/>
              </a:schemeClr>
            </a:outerShdw>
          </a:effectLst>
        </p:spPr>
        <p:txBody>
          <a:bodyPr spcFirstLastPara="1" wrap="square" lIns="0" tIns="0" rIns="0" bIns="0" anchor="b" anchorCtr="0">
            <a:noAutofit/>
          </a:bodyPr>
          <a:lstStyle>
            <a:lvl1pPr lvl="0"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1pPr>
            <a:lvl2pPr lvl="1"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2pPr>
            <a:lvl3pPr lvl="2"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3pPr>
            <a:lvl4pPr lvl="3"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4pPr>
            <a:lvl5pPr lvl="4"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5pPr>
            <a:lvl6pPr lvl="5"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6pPr>
            <a:lvl7pPr lvl="6"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7pPr>
            <a:lvl8pPr lvl="7"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8pPr>
            <a:lvl9pPr lvl="8"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9pPr>
          </a:lstStyle>
          <a:p>
            <a:endParaRPr/>
          </a:p>
        </p:txBody>
      </p:sp>
      <p:sp>
        <p:nvSpPr>
          <p:cNvPr id="179" name="Google Shape;179;p3"/>
          <p:cNvSpPr txBox="1">
            <a:spLocks noGrp="1"/>
          </p:cNvSpPr>
          <p:nvPr>
            <p:ph type="subTitle" idx="1"/>
          </p:nvPr>
        </p:nvSpPr>
        <p:spPr>
          <a:xfrm>
            <a:off x="1585825" y="2705100"/>
            <a:ext cx="4646100" cy="3849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2400"/>
              <a:buNone/>
              <a:defRPr>
                <a:solidFill>
                  <a:schemeClr val="accent4"/>
                </a:solidFill>
              </a:defRPr>
            </a:lvl1pPr>
            <a:lvl2pPr lvl="1" rtl="0">
              <a:spcBef>
                <a:spcPts val="800"/>
              </a:spcBef>
              <a:spcAft>
                <a:spcPts val="0"/>
              </a:spcAft>
              <a:buClr>
                <a:schemeClr val="accent4"/>
              </a:buClr>
              <a:buSzPts val="3000"/>
              <a:buNone/>
              <a:defRPr sz="3000">
                <a:solidFill>
                  <a:schemeClr val="accent4"/>
                </a:solidFill>
              </a:defRPr>
            </a:lvl2pPr>
            <a:lvl3pPr lvl="2" rtl="0">
              <a:spcBef>
                <a:spcPts val="800"/>
              </a:spcBef>
              <a:spcAft>
                <a:spcPts val="0"/>
              </a:spcAft>
              <a:buClr>
                <a:schemeClr val="accent4"/>
              </a:buClr>
              <a:buSzPts val="3000"/>
              <a:buNone/>
              <a:defRPr sz="3000">
                <a:solidFill>
                  <a:schemeClr val="accent4"/>
                </a:solidFill>
              </a:defRPr>
            </a:lvl3pPr>
            <a:lvl4pPr lvl="3" rtl="0">
              <a:spcBef>
                <a:spcPts val="800"/>
              </a:spcBef>
              <a:spcAft>
                <a:spcPts val="0"/>
              </a:spcAft>
              <a:buClr>
                <a:schemeClr val="accent4"/>
              </a:buClr>
              <a:buSzPts val="3000"/>
              <a:buNone/>
              <a:defRPr sz="3000">
                <a:solidFill>
                  <a:schemeClr val="accent4"/>
                </a:solidFill>
              </a:defRPr>
            </a:lvl4pPr>
            <a:lvl5pPr lvl="4" rtl="0">
              <a:spcBef>
                <a:spcPts val="800"/>
              </a:spcBef>
              <a:spcAft>
                <a:spcPts val="0"/>
              </a:spcAft>
              <a:buClr>
                <a:schemeClr val="accent4"/>
              </a:buClr>
              <a:buSzPts val="3000"/>
              <a:buNone/>
              <a:defRPr sz="3000">
                <a:solidFill>
                  <a:schemeClr val="accent4"/>
                </a:solidFill>
              </a:defRPr>
            </a:lvl5pPr>
            <a:lvl6pPr lvl="5" rtl="0">
              <a:spcBef>
                <a:spcPts val="800"/>
              </a:spcBef>
              <a:spcAft>
                <a:spcPts val="0"/>
              </a:spcAft>
              <a:buClr>
                <a:schemeClr val="accent4"/>
              </a:buClr>
              <a:buSzPts val="3000"/>
              <a:buNone/>
              <a:defRPr sz="3000">
                <a:solidFill>
                  <a:schemeClr val="accent4"/>
                </a:solidFill>
              </a:defRPr>
            </a:lvl6pPr>
            <a:lvl7pPr lvl="6" rtl="0">
              <a:spcBef>
                <a:spcPts val="800"/>
              </a:spcBef>
              <a:spcAft>
                <a:spcPts val="0"/>
              </a:spcAft>
              <a:buClr>
                <a:schemeClr val="accent4"/>
              </a:buClr>
              <a:buSzPts val="3000"/>
              <a:buNone/>
              <a:defRPr sz="3000">
                <a:solidFill>
                  <a:schemeClr val="accent4"/>
                </a:solidFill>
              </a:defRPr>
            </a:lvl7pPr>
            <a:lvl8pPr lvl="7" rtl="0">
              <a:spcBef>
                <a:spcPts val="800"/>
              </a:spcBef>
              <a:spcAft>
                <a:spcPts val="0"/>
              </a:spcAft>
              <a:buClr>
                <a:schemeClr val="accent4"/>
              </a:buClr>
              <a:buSzPts val="3000"/>
              <a:buNone/>
              <a:defRPr sz="3000">
                <a:solidFill>
                  <a:schemeClr val="accent4"/>
                </a:solidFill>
              </a:defRPr>
            </a:lvl8pPr>
            <a:lvl9pPr lvl="8" rtl="0">
              <a:spcBef>
                <a:spcPts val="800"/>
              </a:spcBef>
              <a:spcAft>
                <a:spcPts val="800"/>
              </a:spcAft>
              <a:buClr>
                <a:schemeClr val="accent4"/>
              </a:buClr>
              <a:buSzPts val="3000"/>
              <a:buNone/>
              <a:defRPr sz="3000">
                <a:solidFill>
                  <a:schemeClr val="accent4"/>
                </a:solidFill>
              </a:defRPr>
            </a:lvl9pPr>
          </a:lstStyle>
          <a:p>
            <a:endParaRPr/>
          </a:p>
        </p:txBody>
      </p:sp>
      <p:sp>
        <p:nvSpPr>
          <p:cNvPr id="180" name="Google Shape;180;p3"/>
          <p:cNvSpPr/>
          <p:nvPr/>
        </p:nvSpPr>
        <p:spPr>
          <a:xfrm>
            <a:off x="-229144" y="1734600"/>
            <a:ext cx="1674300" cy="1674300"/>
          </a:xfrm>
          <a:prstGeom prst="chord">
            <a:avLst>
              <a:gd name="adj1" fmla="val 13399399"/>
              <a:gd name="adj2" fmla="val 8184747"/>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29101" y="1934643"/>
            <a:ext cx="1274400" cy="1274400"/>
          </a:xfrm>
          <a:prstGeom prst="chord">
            <a:avLst>
              <a:gd name="adj1" fmla="val 11949430"/>
              <a:gd name="adj2" fmla="val 9637875"/>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3"/>
          <p:cNvGrpSpPr/>
          <p:nvPr/>
        </p:nvGrpSpPr>
        <p:grpSpPr>
          <a:xfrm>
            <a:off x="6746411" y="744238"/>
            <a:ext cx="180404" cy="190055"/>
            <a:chOff x="3770248" y="2527300"/>
            <a:chExt cx="180404" cy="190055"/>
          </a:xfrm>
        </p:grpSpPr>
        <p:sp>
          <p:nvSpPr>
            <p:cNvPr id="183" name="Google Shape;183;p3"/>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3"/>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3"/>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3"/>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 name="Google Shape;187;p3"/>
          <p:cNvGrpSpPr/>
          <p:nvPr/>
        </p:nvGrpSpPr>
        <p:grpSpPr>
          <a:xfrm>
            <a:off x="1030839" y="3124970"/>
            <a:ext cx="214463" cy="245604"/>
            <a:chOff x="3462796" y="2555878"/>
            <a:chExt cx="157798" cy="180711"/>
          </a:xfrm>
        </p:grpSpPr>
        <p:sp>
          <p:nvSpPr>
            <p:cNvPr id="188" name="Google Shape;188;p3"/>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3"/>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3"/>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3"/>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3"/>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3"/>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4" name="Google Shape;194;p3"/>
          <p:cNvGrpSpPr/>
          <p:nvPr/>
        </p:nvGrpSpPr>
        <p:grpSpPr>
          <a:xfrm>
            <a:off x="8737419" y="2806488"/>
            <a:ext cx="245187" cy="258304"/>
            <a:chOff x="3770248" y="2527300"/>
            <a:chExt cx="180404" cy="190055"/>
          </a:xfrm>
        </p:grpSpPr>
        <p:sp>
          <p:nvSpPr>
            <p:cNvPr id="195" name="Google Shape;195;p3"/>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3"/>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3"/>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3"/>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9" name="Google Shape;199;p3"/>
          <p:cNvGrpSpPr/>
          <p:nvPr/>
        </p:nvGrpSpPr>
        <p:grpSpPr>
          <a:xfrm rot="5400000">
            <a:off x="8622497" y="4565562"/>
            <a:ext cx="214448" cy="245568"/>
            <a:chOff x="3462796" y="2555878"/>
            <a:chExt cx="157798" cy="180711"/>
          </a:xfrm>
        </p:grpSpPr>
        <p:sp>
          <p:nvSpPr>
            <p:cNvPr id="200" name="Google Shape;200;p3"/>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3"/>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3"/>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3"/>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3"/>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3"/>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6" name="Google Shape;206;p3"/>
          <p:cNvGrpSpPr/>
          <p:nvPr/>
        </p:nvGrpSpPr>
        <p:grpSpPr>
          <a:xfrm>
            <a:off x="163248" y="1684513"/>
            <a:ext cx="180404" cy="190055"/>
            <a:chOff x="3770248" y="2527300"/>
            <a:chExt cx="180404" cy="190055"/>
          </a:xfrm>
        </p:grpSpPr>
        <p:sp>
          <p:nvSpPr>
            <p:cNvPr id="207" name="Google Shape;207;p3"/>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3"/>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3"/>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3"/>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1" name="Google Shape;211;p3"/>
          <p:cNvGrpSpPr/>
          <p:nvPr/>
        </p:nvGrpSpPr>
        <p:grpSpPr>
          <a:xfrm rot="-2700000">
            <a:off x="7714705" y="744247"/>
            <a:ext cx="180402" cy="190053"/>
            <a:chOff x="3770248" y="2527300"/>
            <a:chExt cx="180404" cy="190055"/>
          </a:xfrm>
        </p:grpSpPr>
        <p:sp>
          <p:nvSpPr>
            <p:cNvPr id="212" name="Google Shape;212;p3"/>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3"/>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3"/>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3"/>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6" name="Google Shape;216;p3"/>
          <p:cNvGrpSpPr/>
          <p:nvPr/>
        </p:nvGrpSpPr>
        <p:grpSpPr>
          <a:xfrm>
            <a:off x="6651762" y="-7"/>
            <a:ext cx="1046700" cy="1769370"/>
            <a:chOff x="2484475" y="1329455"/>
            <a:chExt cx="1046700" cy="1769370"/>
          </a:xfrm>
        </p:grpSpPr>
        <p:sp>
          <p:nvSpPr>
            <p:cNvPr id="217" name="Google Shape;217;p3"/>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3"/>
            <p:cNvGrpSpPr/>
            <p:nvPr/>
          </p:nvGrpSpPr>
          <p:grpSpPr>
            <a:xfrm>
              <a:off x="2769703" y="1329455"/>
              <a:ext cx="510180" cy="1483501"/>
              <a:chOff x="1818382" y="2433081"/>
              <a:chExt cx="466728" cy="1357150"/>
            </a:xfrm>
          </p:grpSpPr>
          <p:grpSp>
            <p:nvGrpSpPr>
              <p:cNvPr id="220" name="Google Shape;220;p3"/>
              <p:cNvGrpSpPr/>
              <p:nvPr/>
            </p:nvGrpSpPr>
            <p:grpSpPr>
              <a:xfrm>
                <a:off x="1818382" y="2971595"/>
                <a:ext cx="466728" cy="818636"/>
                <a:chOff x="1818382" y="2942618"/>
                <a:chExt cx="466728" cy="818636"/>
              </a:xfrm>
            </p:grpSpPr>
            <p:sp>
              <p:nvSpPr>
                <p:cNvPr id="221" name="Google Shape;221;p3"/>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3"/>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3"/>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4" name="Google Shape;224;p3"/>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3"/>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226" name="Google Shape;226;p3"/>
          <p:cNvGrpSpPr/>
          <p:nvPr/>
        </p:nvGrpSpPr>
        <p:grpSpPr>
          <a:xfrm>
            <a:off x="8277068" y="-1"/>
            <a:ext cx="905291" cy="2805686"/>
            <a:chOff x="3961868" y="-891976"/>
            <a:chExt cx="905291" cy="2805686"/>
          </a:xfrm>
        </p:grpSpPr>
        <p:grpSp>
          <p:nvGrpSpPr>
            <p:cNvPr id="227" name="Google Shape;227;p3"/>
            <p:cNvGrpSpPr/>
            <p:nvPr/>
          </p:nvGrpSpPr>
          <p:grpSpPr>
            <a:xfrm>
              <a:off x="3961868" y="1008419"/>
              <a:ext cx="905291" cy="905291"/>
              <a:chOff x="764100" y="3623300"/>
              <a:chExt cx="1046700" cy="1046700"/>
            </a:xfrm>
          </p:grpSpPr>
          <p:sp>
            <p:nvSpPr>
              <p:cNvPr id="228" name="Google Shape;228;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
            <p:cNvGrpSpPr/>
            <p:nvPr/>
          </p:nvGrpSpPr>
          <p:grpSpPr>
            <a:xfrm>
              <a:off x="4155315" y="-891976"/>
              <a:ext cx="522826" cy="2613070"/>
              <a:chOff x="2447534" y="1219291"/>
              <a:chExt cx="478297" cy="2390513"/>
            </a:xfrm>
          </p:grpSpPr>
          <p:grpSp>
            <p:nvGrpSpPr>
              <p:cNvPr id="231" name="Google Shape;231;p3"/>
              <p:cNvGrpSpPr/>
              <p:nvPr/>
            </p:nvGrpSpPr>
            <p:grpSpPr>
              <a:xfrm>
                <a:off x="2447534" y="1219291"/>
                <a:ext cx="478297" cy="2390513"/>
                <a:chOff x="2447534" y="1219291"/>
                <a:chExt cx="478297" cy="2390513"/>
              </a:xfrm>
            </p:grpSpPr>
            <p:grpSp>
              <p:nvGrpSpPr>
                <p:cNvPr id="232" name="Google Shape;232;p3"/>
                <p:cNvGrpSpPr/>
                <p:nvPr/>
              </p:nvGrpSpPr>
              <p:grpSpPr>
                <a:xfrm>
                  <a:off x="2447534" y="2971595"/>
                  <a:ext cx="478297" cy="638209"/>
                  <a:chOff x="2447534" y="3081786"/>
                  <a:chExt cx="478297" cy="638209"/>
                </a:xfrm>
              </p:grpSpPr>
              <p:sp>
                <p:nvSpPr>
                  <p:cNvPr id="233" name="Google Shape;233;p3"/>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3"/>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6" name="Google Shape;236;p3"/>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3"/>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238" name="Google Shape;238;p3"/>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239" name="Google Shape;239;p3"/>
          <p:cNvGrpSpPr/>
          <p:nvPr/>
        </p:nvGrpSpPr>
        <p:grpSpPr>
          <a:xfrm>
            <a:off x="7726343" y="1"/>
            <a:ext cx="522827" cy="1952267"/>
            <a:chOff x="5194218" y="-536312"/>
            <a:chExt cx="522827" cy="1952267"/>
          </a:xfrm>
        </p:grpSpPr>
        <p:grpSp>
          <p:nvGrpSpPr>
            <p:cNvPr id="240" name="Google Shape;240;p3"/>
            <p:cNvGrpSpPr/>
            <p:nvPr/>
          </p:nvGrpSpPr>
          <p:grpSpPr>
            <a:xfrm>
              <a:off x="5194218" y="893129"/>
              <a:ext cx="522827" cy="522827"/>
              <a:chOff x="764100" y="3623300"/>
              <a:chExt cx="1046700" cy="1046700"/>
            </a:xfrm>
          </p:grpSpPr>
          <p:sp>
            <p:nvSpPr>
              <p:cNvPr id="241" name="Google Shape;241;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3"/>
            <p:cNvGrpSpPr/>
            <p:nvPr/>
          </p:nvGrpSpPr>
          <p:grpSpPr>
            <a:xfrm>
              <a:off x="5371921" y="-536312"/>
              <a:ext cx="182209" cy="1814066"/>
              <a:chOff x="3305183" y="1663032"/>
              <a:chExt cx="166690" cy="1659561"/>
            </a:xfrm>
          </p:grpSpPr>
          <p:grpSp>
            <p:nvGrpSpPr>
              <p:cNvPr id="244" name="Google Shape;244;p3"/>
              <p:cNvGrpSpPr/>
              <p:nvPr/>
            </p:nvGrpSpPr>
            <p:grpSpPr>
              <a:xfrm>
                <a:off x="3305183" y="1663032"/>
                <a:ext cx="166690" cy="1659561"/>
                <a:chOff x="3305183" y="1663032"/>
                <a:chExt cx="166690" cy="1659561"/>
              </a:xfrm>
            </p:grpSpPr>
            <p:grpSp>
              <p:nvGrpSpPr>
                <p:cNvPr id="245" name="Google Shape;245;p3"/>
                <p:cNvGrpSpPr/>
                <p:nvPr/>
              </p:nvGrpSpPr>
              <p:grpSpPr>
                <a:xfrm>
                  <a:off x="3305183" y="2971595"/>
                  <a:ext cx="166690" cy="350998"/>
                  <a:chOff x="3305183" y="3146560"/>
                  <a:chExt cx="166690" cy="350998"/>
                </a:xfrm>
              </p:grpSpPr>
              <p:sp>
                <p:nvSpPr>
                  <p:cNvPr id="246" name="Google Shape;246;p3"/>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3"/>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3"/>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9" name="Google Shape;249;p3"/>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3"/>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251" name="Google Shape;251;p3"/>
          <p:cNvGrpSpPr/>
          <p:nvPr/>
        </p:nvGrpSpPr>
        <p:grpSpPr>
          <a:xfrm>
            <a:off x="7946297" y="-6"/>
            <a:ext cx="860597" cy="4748536"/>
            <a:chOff x="7824797" y="-1724181"/>
            <a:chExt cx="860597" cy="4748536"/>
          </a:xfrm>
        </p:grpSpPr>
        <p:grpSp>
          <p:nvGrpSpPr>
            <p:cNvPr id="252" name="Google Shape;252;p3"/>
            <p:cNvGrpSpPr/>
            <p:nvPr/>
          </p:nvGrpSpPr>
          <p:grpSpPr>
            <a:xfrm>
              <a:off x="7824797" y="1891931"/>
              <a:ext cx="860597" cy="1132425"/>
              <a:chOff x="764100" y="3623300"/>
              <a:chExt cx="1046700" cy="1046700"/>
            </a:xfrm>
          </p:grpSpPr>
          <p:sp>
            <p:nvSpPr>
              <p:cNvPr id="253" name="Google Shape;253;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
            <p:cNvGrpSpPr/>
            <p:nvPr/>
          </p:nvGrpSpPr>
          <p:grpSpPr>
            <a:xfrm>
              <a:off x="8100547" y="-1724181"/>
              <a:ext cx="300376" cy="4529867"/>
              <a:chOff x="3792712" y="-322375"/>
              <a:chExt cx="274793" cy="4144055"/>
            </a:xfrm>
          </p:grpSpPr>
          <p:grpSp>
            <p:nvGrpSpPr>
              <p:cNvPr id="256" name="Google Shape;256;p3"/>
              <p:cNvGrpSpPr/>
              <p:nvPr/>
            </p:nvGrpSpPr>
            <p:grpSpPr>
              <a:xfrm>
                <a:off x="3792712" y="-322375"/>
                <a:ext cx="274793" cy="4144055"/>
                <a:chOff x="3792712" y="-322375"/>
                <a:chExt cx="274793" cy="4144055"/>
              </a:xfrm>
            </p:grpSpPr>
            <p:grpSp>
              <p:nvGrpSpPr>
                <p:cNvPr id="257" name="Google Shape;257;p3"/>
                <p:cNvGrpSpPr/>
                <p:nvPr/>
              </p:nvGrpSpPr>
              <p:grpSpPr>
                <a:xfrm>
                  <a:off x="3792712" y="2971595"/>
                  <a:ext cx="274793" cy="850085"/>
                  <a:chOff x="3792712" y="2879468"/>
                  <a:chExt cx="274793" cy="850085"/>
                </a:xfrm>
              </p:grpSpPr>
              <p:sp>
                <p:nvSpPr>
                  <p:cNvPr id="258" name="Google Shape;258;p3"/>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3"/>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3"/>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1" name="Google Shape;261;p3"/>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3"/>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263" name="Google Shape;263;p3"/>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264" name="Google Shape;264;p3"/>
          <p:cNvGrpSpPr/>
          <p:nvPr/>
        </p:nvGrpSpPr>
        <p:grpSpPr>
          <a:xfrm>
            <a:off x="7060401" y="7"/>
            <a:ext cx="1046700" cy="4149108"/>
            <a:chOff x="1192601" y="-1724180"/>
            <a:chExt cx="1046700" cy="4149108"/>
          </a:xfrm>
        </p:grpSpPr>
        <p:grpSp>
          <p:nvGrpSpPr>
            <p:cNvPr id="265" name="Google Shape;265;p3"/>
            <p:cNvGrpSpPr/>
            <p:nvPr/>
          </p:nvGrpSpPr>
          <p:grpSpPr>
            <a:xfrm>
              <a:off x="1192601" y="1378228"/>
              <a:ext cx="1046700" cy="1046700"/>
              <a:chOff x="764100" y="3623300"/>
              <a:chExt cx="1046700" cy="1046700"/>
            </a:xfrm>
          </p:grpSpPr>
          <p:sp>
            <p:nvSpPr>
              <p:cNvPr id="266" name="Google Shape;266;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
            <p:cNvGrpSpPr/>
            <p:nvPr/>
          </p:nvGrpSpPr>
          <p:grpSpPr>
            <a:xfrm>
              <a:off x="1417979" y="-1724180"/>
              <a:ext cx="580390" cy="3855366"/>
              <a:chOff x="522260" y="372820"/>
              <a:chExt cx="530958" cy="3527002"/>
            </a:xfrm>
          </p:grpSpPr>
          <p:grpSp>
            <p:nvGrpSpPr>
              <p:cNvPr id="269" name="Google Shape;269;p3"/>
              <p:cNvGrpSpPr/>
              <p:nvPr/>
            </p:nvGrpSpPr>
            <p:grpSpPr>
              <a:xfrm>
                <a:off x="522260" y="372820"/>
                <a:ext cx="530958" cy="3527002"/>
                <a:chOff x="522260" y="372820"/>
                <a:chExt cx="530958" cy="3527002"/>
              </a:xfrm>
            </p:grpSpPr>
            <p:grpSp>
              <p:nvGrpSpPr>
                <p:cNvPr id="270" name="Google Shape;270;p3"/>
                <p:cNvGrpSpPr/>
                <p:nvPr/>
              </p:nvGrpSpPr>
              <p:grpSpPr>
                <a:xfrm>
                  <a:off x="522260" y="2971595"/>
                  <a:ext cx="530958" cy="928227"/>
                  <a:chOff x="522260" y="2971595"/>
                  <a:chExt cx="530958" cy="928227"/>
                </a:xfrm>
              </p:grpSpPr>
              <p:sp>
                <p:nvSpPr>
                  <p:cNvPr id="271" name="Google Shape;271;p3"/>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5" name="Google Shape;275;p3"/>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277" name="Google Shape;277;p3"/>
          <p:cNvGrpSpPr/>
          <p:nvPr/>
        </p:nvGrpSpPr>
        <p:grpSpPr>
          <a:xfrm>
            <a:off x="6010934" y="1"/>
            <a:ext cx="1046700" cy="2793377"/>
            <a:chOff x="6010934" y="1"/>
            <a:chExt cx="1046700" cy="2793377"/>
          </a:xfrm>
        </p:grpSpPr>
        <p:grpSp>
          <p:nvGrpSpPr>
            <p:cNvPr id="278" name="Google Shape;278;p3"/>
            <p:cNvGrpSpPr/>
            <p:nvPr/>
          </p:nvGrpSpPr>
          <p:grpSpPr>
            <a:xfrm>
              <a:off x="6010934" y="1746678"/>
              <a:ext cx="1046700" cy="1046700"/>
              <a:chOff x="764100" y="3623300"/>
              <a:chExt cx="1046700" cy="1046700"/>
            </a:xfrm>
          </p:grpSpPr>
          <p:sp>
            <p:nvSpPr>
              <p:cNvPr id="279" name="Google Shape;279;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3"/>
            <p:cNvGrpSpPr/>
            <p:nvPr/>
          </p:nvGrpSpPr>
          <p:grpSpPr>
            <a:xfrm>
              <a:off x="6308747" y="1"/>
              <a:ext cx="441786" cy="2571886"/>
              <a:chOff x="1121941" y="1609666"/>
              <a:chExt cx="404159" cy="2352837"/>
            </a:xfrm>
          </p:grpSpPr>
          <p:grpSp>
            <p:nvGrpSpPr>
              <p:cNvPr id="282" name="Google Shape;282;p3"/>
              <p:cNvGrpSpPr/>
              <p:nvPr/>
            </p:nvGrpSpPr>
            <p:grpSpPr>
              <a:xfrm>
                <a:off x="1121941" y="1609666"/>
                <a:ext cx="404159" cy="2352837"/>
                <a:chOff x="1121941" y="1609666"/>
                <a:chExt cx="404159" cy="2352837"/>
              </a:xfrm>
            </p:grpSpPr>
            <p:grpSp>
              <p:nvGrpSpPr>
                <p:cNvPr id="283" name="Google Shape;283;p3"/>
                <p:cNvGrpSpPr/>
                <p:nvPr/>
              </p:nvGrpSpPr>
              <p:grpSpPr>
                <a:xfrm>
                  <a:off x="1121941" y="2971595"/>
                  <a:ext cx="404159" cy="990908"/>
                  <a:chOff x="1121941" y="2969319"/>
                  <a:chExt cx="404159" cy="990908"/>
                </a:xfrm>
              </p:grpSpPr>
              <p:sp>
                <p:nvSpPr>
                  <p:cNvPr id="284" name="Google Shape;284;p3"/>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3"/>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3"/>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3"/>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8" name="Google Shape;288;p3"/>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3"/>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290" name="Google Shape;290;p3"/>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291" name="Google Shape;291;p3"/>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292" name="Google Shape;292;p3"/>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293" name="Google Shape;293;p3"/>
          <p:cNvGrpSpPr/>
          <p:nvPr/>
        </p:nvGrpSpPr>
        <p:grpSpPr>
          <a:xfrm>
            <a:off x="7144996" y="3810165"/>
            <a:ext cx="157798" cy="180711"/>
            <a:chOff x="3462796" y="2555878"/>
            <a:chExt cx="157798" cy="180711"/>
          </a:xfrm>
        </p:grpSpPr>
        <p:sp>
          <p:nvSpPr>
            <p:cNvPr id="294" name="Google Shape;294;p3"/>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3"/>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3"/>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4"/>
        </a:solidFill>
        <a:effectLst/>
      </p:bgPr>
    </p:bg>
    <p:spTree>
      <p:nvGrpSpPr>
        <p:cNvPr id="1" name="Shape 300"/>
        <p:cNvGrpSpPr/>
        <p:nvPr/>
      </p:nvGrpSpPr>
      <p:grpSpPr>
        <a:xfrm>
          <a:off x="0" y="0"/>
          <a:ext cx="0" cy="0"/>
          <a:chOff x="0" y="0"/>
          <a:chExt cx="0" cy="0"/>
        </a:xfrm>
      </p:grpSpPr>
      <p:sp>
        <p:nvSpPr>
          <p:cNvPr id="301" name="Google Shape;301;p4"/>
          <p:cNvSpPr/>
          <p:nvPr/>
        </p:nvSpPr>
        <p:spPr>
          <a:xfrm>
            <a:off x="-132700" y="532398"/>
            <a:ext cx="1117500" cy="1117500"/>
          </a:xfrm>
          <a:prstGeom prst="chord">
            <a:avLst>
              <a:gd name="adj1" fmla="val 13399399"/>
              <a:gd name="adj2" fmla="val 8184747"/>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820" y="665918"/>
            <a:ext cx="850500" cy="850500"/>
          </a:xfrm>
          <a:prstGeom prst="chord">
            <a:avLst>
              <a:gd name="adj1" fmla="val 11949430"/>
              <a:gd name="adj2" fmla="val 9637875"/>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txBox="1">
            <a:spLocks noGrp="1"/>
          </p:cNvSpPr>
          <p:nvPr>
            <p:ph type="body" idx="1"/>
          </p:nvPr>
        </p:nvSpPr>
        <p:spPr>
          <a:xfrm>
            <a:off x="779100" y="946325"/>
            <a:ext cx="5134800" cy="3510000"/>
          </a:xfrm>
          <a:prstGeom prst="rect">
            <a:avLst/>
          </a:prstGeom>
        </p:spPr>
        <p:txBody>
          <a:bodyPr spcFirstLastPara="1" wrap="square" lIns="0" tIns="0" rIns="0" bIns="0" anchor="t" anchorCtr="0">
            <a:noAutofit/>
          </a:bodyPr>
          <a:lstStyle>
            <a:lvl1pPr marL="457200" lvl="0" indent="-457200" rtl="0">
              <a:spcBef>
                <a:spcPts val="0"/>
              </a:spcBef>
              <a:spcAft>
                <a:spcPts val="0"/>
              </a:spcAft>
              <a:buClr>
                <a:schemeClr val="dk1"/>
              </a:buClr>
              <a:buSzPts val="3600"/>
              <a:buChar char="⊹"/>
              <a:defRPr sz="3600"/>
            </a:lvl1pPr>
            <a:lvl2pPr marL="914400" lvl="1" indent="-457200" rtl="0">
              <a:spcBef>
                <a:spcPts val="800"/>
              </a:spcBef>
              <a:spcAft>
                <a:spcPts val="0"/>
              </a:spcAft>
              <a:buClr>
                <a:schemeClr val="dk1"/>
              </a:buClr>
              <a:buSzPts val="3600"/>
              <a:buChar char="×"/>
              <a:defRPr sz="3600"/>
            </a:lvl2pPr>
            <a:lvl3pPr marL="1371600" lvl="2" indent="-457200" rtl="0">
              <a:spcBef>
                <a:spcPts val="800"/>
              </a:spcBef>
              <a:spcAft>
                <a:spcPts val="0"/>
              </a:spcAft>
              <a:buClr>
                <a:schemeClr val="dk1"/>
              </a:buClr>
              <a:buSzPts val="3600"/>
              <a:buChar char="⬩"/>
              <a:defRPr sz="3600"/>
            </a:lvl3pPr>
            <a:lvl4pPr marL="1828800" lvl="3" indent="-457200" rtl="0">
              <a:spcBef>
                <a:spcPts val="800"/>
              </a:spcBef>
              <a:spcAft>
                <a:spcPts val="0"/>
              </a:spcAft>
              <a:buSzPts val="3600"/>
              <a:buChar char="●"/>
              <a:defRPr sz="3600"/>
            </a:lvl4pPr>
            <a:lvl5pPr marL="2286000" lvl="4" indent="-457200" rtl="0">
              <a:spcBef>
                <a:spcPts val="800"/>
              </a:spcBef>
              <a:spcAft>
                <a:spcPts val="0"/>
              </a:spcAft>
              <a:buSzPts val="3600"/>
              <a:buChar char="○"/>
              <a:defRPr sz="3600"/>
            </a:lvl5pPr>
            <a:lvl6pPr marL="2743200" lvl="5" indent="-457200" rtl="0">
              <a:spcBef>
                <a:spcPts val="800"/>
              </a:spcBef>
              <a:spcAft>
                <a:spcPts val="0"/>
              </a:spcAft>
              <a:buSzPts val="3600"/>
              <a:buChar char="■"/>
              <a:defRPr sz="3600"/>
            </a:lvl6pPr>
            <a:lvl7pPr marL="3200400" lvl="6" indent="-457200" rtl="0">
              <a:spcBef>
                <a:spcPts val="800"/>
              </a:spcBef>
              <a:spcAft>
                <a:spcPts val="0"/>
              </a:spcAft>
              <a:buSzPts val="3600"/>
              <a:buChar char="●"/>
              <a:defRPr sz="3600"/>
            </a:lvl7pPr>
            <a:lvl8pPr marL="3657600" lvl="7" indent="-457200" rtl="0">
              <a:spcBef>
                <a:spcPts val="800"/>
              </a:spcBef>
              <a:spcAft>
                <a:spcPts val="0"/>
              </a:spcAft>
              <a:buSzPts val="3600"/>
              <a:buChar char="○"/>
              <a:defRPr sz="3600"/>
            </a:lvl8pPr>
            <a:lvl9pPr marL="4114800" lvl="8" indent="-457200" rtl="0">
              <a:spcBef>
                <a:spcPts val="800"/>
              </a:spcBef>
              <a:spcAft>
                <a:spcPts val="800"/>
              </a:spcAft>
              <a:buSzPts val="3600"/>
              <a:buChar char="■"/>
              <a:defRPr sz="3600"/>
            </a:lvl9pPr>
          </a:lstStyle>
          <a:p>
            <a:endParaRPr/>
          </a:p>
        </p:txBody>
      </p:sp>
      <p:sp>
        <p:nvSpPr>
          <p:cNvPr id="304" name="Google Shape;304;p4"/>
          <p:cNvSpPr txBox="1"/>
          <p:nvPr/>
        </p:nvSpPr>
        <p:spPr>
          <a:xfrm>
            <a:off x="167203" y="854053"/>
            <a:ext cx="4989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6000" b="1">
                <a:solidFill>
                  <a:schemeClr val="accent1"/>
                </a:solidFill>
                <a:latin typeface="Encode Sans Semi Condensed"/>
                <a:ea typeface="Encode Sans Semi Condensed"/>
                <a:cs typeface="Encode Sans Semi Condensed"/>
                <a:sym typeface="Encode Sans Semi Condensed"/>
              </a:rPr>
              <a:t>“</a:t>
            </a:r>
            <a:endParaRPr sz="6000" b="1">
              <a:solidFill>
                <a:schemeClr val="accent1"/>
              </a:solidFill>
              <a:latin typeface="Encode Sans Semi Condensed"/>
              <a:ea typeface="Encode Sans Semi Condensed"/>
              <a:cs typeface="Encode Sans Semi Condensed"/>
              <a:sym typeface="Encode Sans Semi Condensed"/>
            </a:endParaRPr>
          </a:p>
        </p:txBody>
      </p:sp>
      <p:sp>
        <p:nvSpPr>
          <p:cNvPr id="305" name="Google Shape;305;p4"/>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306" name="Google Shape;306;p4"/>
          <p:cNvGrpSpPr/>
          <p:nvPr/>
        </p:nvGrpSpPr>
        <p:grpSpPr>
          <a:xfrm>
            <a:off x="6196930" y="-29"/>
            <a:ext cx="2985505" cy="4610466"/>
            <a:chOff x="6196930" y="-29"/>
            <a:chExt cx="2985505" cy="4610466"/>
          </a:xfrm>
        </p:grpSpPr>
        <p:grpSp>
          <p:nvGrpSpPr>
            <p:cNvPr id="307" name="Google Shape;307;p4"/>
            <p:cNvGrpSpPr/>
            <p:nvPr/>
          </p:nvGrpSpPr>
          <p:grpSpPr>
            <a:xfrm>
              <a:off x="7737776" y="-17"/>
              <a:ext cx="448629" cy="4610455"/>
              <a:chOff x="6798998" y="-1296139"/>
              <a:chExt cx="476555" cy="4897445"/>
            </a:xfrm>
          </p:grpSpPr>
          <p:sp>
            <p:nvSpPr>
              <p:cNvPr id="308" name="Google Shape;308;p4"/>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4"/>
              <p:cNvSpPr/>
              <p:nvPr/>
            </p:nvSpPr>
            <p:spPr>
              <a:xfrm>
                <a:off x="7026850" y="-1296139"/>
                <a:ext cx="17700" cy="4271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4"/>
            <p:cNvGrpSpPr/>
            <p:nvPr/>
          </p:nvGrpSpPr>
          <p:grpSpPr>
            <a:xfrm>
              <a:off x="8636876" y="46"/>
              <a:ext cx="382387" cy="1450044"/>
              <a:chOff x="5578966" y="2422197"/>
              <a:chExt cx="406190" cy="1540306"/>
            </a:xfrm>
          </p:grpSpPr>
          <p:sp>
            <p:nvSpPr>
              <p:cNvPr id="311" name="Google Shape;311;p4"/>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4"/>
              <p:cNvSpPr/>
              <p:nvPr/>
            </p:nvSpPr>
            <p:spPr>
              <a:xfrm>
                <a:off x="5774600" y="2422197"/>
                <a:ext cx="17700" cy="552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4"/>
            <p:cNvGrpSpPr/>
            <p:nvPr/>
          </p:nvGrpSpPr>
          <p:grpSpPr>
            <a:xfrm>
              <a:off x="8035385" y="23"/>
              <a:ext cx="439174" cy="2683136"/>
              <a:chOff x="6176324" y="940075"/>
              <a:chExt cx="466512" cy="2850155"/>
            </a:xfrm>
          </p:grpSpPr>
          <p:sp>
            <p:nvSpPr>
              <p:cNvPr id="314" name="Google Shape;314;p4"/>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4"/>
              <p:cNvSpPr/>
              <p:nvPr/>
            </p:nvSpPr>
            <p:spPr>
              <a:xfrm>
                <a:off x="6400713" y="940075"/>
                <a:ext cx="17700" cy="2034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4"/>
            <p:cNvGrpSpPr/>
            <p:nvPr/>
          </p:nvGrpSpPr>
          <p:grpSpPr>
            <a:xfrm>
              <a:off x="6363022" y="42"/>
              <a:ext cx="160482" cy="1242299"/>
              <a:chOff x="7576714" y="2009363"/>
              <a:chExt cx="170472" cy="1319629"/>
            </a:xfrm>
          </p:grpSpPr>
          <p:sp>
            <p:nvSpPr>
              <p:cNvPr id="317" name="Google Shape;317;p4"/>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4"/>
              <p:cNvSpPr/>
              <p:nvPr/>
            </p:nvSpPr>
            <p:spPr>
              <a:xfrm>
                <a:off x="7652975" y="2009363"/>
                <a:ext cx="17700" cy="9657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4"/>
            <p:cNvGrpSpPr/>
            <p:nvPr/>
          </p:nvGrpSpPr>
          <p:grpSpPr>
            <a:xfrm>
              <a:off x="6999976" y="11"/>
              <a:ext cx="271476" cy="3307837"/>
              <a:chOff x="7883572" y="308161"/>
              <a:chExt cx="288375" cy="3513742"/>
            </a:xfrm>
          </p:grpSpPr>
          <p:sp>
            <p:nvSpPr>
              <p:cNvPr id="320" name="Google Shape;320;p4"/>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4"/>
              <p:cNvSpPr/>
              <p:nvPr/>
            </p:nvSpPr>
            <p:spPr>
              <a:xfrm>
                <a:off x="8024899" y="308161"/>
                <a:ext cx="17700" cy="26670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4"/>
            <p:cNvGrpSpPr/>
            <p:nvPr/>
          </p:nvGrpSpPr>
          <p:grpSpPr>
            <a:xfrm>
              <a:off x="6827964" y="636458"/>
              <a:ext cx="230791" cy="243118"/>
              <a:chOff x="3770248" y="2527300"/>
              <a:chExt cx="180404" cy="190055"/>
            </a:xfrm>
          </p:grpSpPr>
          <p:sp>
            <p:nvSpPr>
              <p:cNvPr id="323" name="Google Shape;323;p4"/>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4"/>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4"/>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4"/>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7" name="Google Shape;327;p4"/>
            <p:cNvGrpSpPr/>
            <p:nvPr/>
          </p:nvGrpSpPr>
          <p:grpSpPr>
            <a:xfrm>
              <a:off x="8763367" y="2641902"/>
              <a:ext cx="230809" cy="243156"/>
              <a:chOff x="3770248" y="2527300"/>
              <a:chExt cx="180404" cy="190055"/>
            </a:xfrm>
          </p:grpSpPr>
          <p:sp>
            <p:nvSpPr>
              <p:cNvPr id="328" name="Google Shape;328;p4"/>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4"/>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4"/>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4"/>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2" name="Google Shape;332;p4"/>
            <p:cNvGrpSpPr/>
            <p:nvPr/>
          </p:nvGrpSpPr>
          <p:grpSpPr>
            <a:xfrm rot="5400000">
              <a:off x="8655427" y="4253521"/>
              <a:ext cx="201871" cy="231166"/>
              <a:chOff x="3462796" y="2555878"/>
              <a:chExt cx="157798" cy="180711"/>
            </a:xfrm>
          </p:grpSpPr>
          <p:sp>
            <p:nvSpPr>
              <p:cNvPr id="333" name="Google Shape;333;p4"/>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4"/>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4"/>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4"/>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4"/>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4"/>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9" name="Google Shape;339;p4"/>
            <p:cNvGrpSpPr/>
            <p:nvPr/>
          </p:nvGrpSpPr>
          <p:grpSpPr>
            <a:xfrm rot="-2700000">
              <a:off x="7375305" y="1863439"/>
              <a:ext cx="169840" cy="178926"/>
              <a:chOff x="3770248" y="2527300"/>
              <a:chExt cx="180404" cy="190055"/>
            </a:xfrm>
          </p:grpSpPr>
          <p:sp>
            <p:nvSpPr>
              <p:cNvPr id="340" name="Google Shape;340;p4"/>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4"/>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4"/>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4"/>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4" name="Google Shape;344;p4"/>
            <p:cNvGrpSpPr/>
            <p:nvPr/>
          </p:nvGrpSpPr>
          <p:grpSpPr>
            <a:xfrm>
              <a:off x="6800134" y="23"/>
              <a:ext cx="985363" cy="1665685"/>
              <a:chOff x="2484475" y="1329455"/>
              <a:chExt cx="1046700" cy="1769370"/>
            </a:xfrm>
          </p:grpSpPr>
          <p:sp>
            <p:nvSpPr>
              <p:cNvPr id="345" name="Google Shape;345;p4"/>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4"/>
              <p:cNvGrpSpPr/>
              <p:nvPr/>
            </p:nvGrpSpPr>
            <p:grpSpPr>
              <a:xfrm>
                <a:off x="2769703" y="1329455"/>
                <a:ext cx="510180" cy="1483501"/>
                <a:chOff x="1818382" y="2433081"/>
                <a:chExt cx="466728" cy="1357150"/>
              </a:xfrm>
            </p:grpSpPr>
            <p:grpSp>
              <p:nvGrpSpPr>
                <p:cNvPr id="348" name="Google Shape;348;p4"/>
                <p:cNvGrpSpPr/>
                <p:nvPr/>
              </p:nvGrpSpPr>
              <p:grpSpPr>
                <a:xfrm>
                  <a:off x="1818382" y="2971595"/>
                  <a:ext cx="466728" cy="818636"/>
                  <a:chOff x="1818382" y="2942618"/>
                  <a:chExt cx="466728" cy="818636"/>
                </a:xfrm>
              </p:grpSpPr>
              <p:sp>
                <p:nvSpPr>
                  <p:cNvPr id="349" name="Google Shape;349;p4"/>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4"/>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4"/>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2" name="Google Shape;352;p4"/>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4"/>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354" name="Google Shape;354;p4"/>
            <p:cNvGrpSpPr/>
            <p:nvPr/>
          </p:nvGrpSpPr>
          <p:grpSpPr>
            <a:xfrm>
              <a:off x="8330194" y="-10"/>
              <a:ext cx="852241" cy="2641273"/>
              <a:chOff x="3961868" y="-891976"/>
              <a:chExt cx="905291" cy="2805686"/>
            </a:xfrm>
          </p:grpSpPr>
          <p:grpSp>
            <p:nvGrpSpPr>
              <p:cNvPr id="355" name="Google Shape;355;p4"/>
              <p:cNvGrpSpPr/>
              <p:nvPr/>
            </p:nvGrpSpPr>
            <p:grpSpPr>
              <a:xfrm>
                <a:off x="3961868" y="1008419"/>
                <a:ext cx="905291" cy="905291"/>
                <a:chOff x="764100" y="3623300"/>
                <a:chExt cx="1046700" cy="1046700"/>
              </a:xfrm>
            </p:grpSpPr>
            <p:sp>
              <p:nvSpPr>
                <p:cNvPr id="356" name="Google Shape;356;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4"/>
              <p:cNvGrpSpPr/>
              <p:nvPr/>
            </p:nvGrpSpPr>
            <p:grpSpPr>
              <a:xfrm>
                <a:off x="4155315" y="-891976"/>
                <a:ext cx="522826" cy="2613070"/>
                <a:chOff x="2447534" y="1219291"/>
                <a:chExt cx="478297" cy="2390513"/>
              </a:xfrm>
            </p:grpSpPr>
            <p:grpSp>
              <p:nvGrpSpPr>
                <p:cNvPr id="359" name="Google Shape;359;p4"/>
                <p:cNvGrpSpPr/>
                <p:nvPr/>
              </p:nvGrpSpPr>
              <p:grpSpPr>
                <a:xfrm>
                  <a:off x="2447534" y="1219291"/>
                  <a:ext cx="478297" cy="2390513"/>
                  <a:chOff x="2447534" y="1219291"/>
                  <a:chExt cx="478297" cy="2390513"/>
                </a:xfrm>
              </p:grpSpPr>
              <p:grpSp>
                <p:nvGrpSpPr>
                  <p:cNvPr id="360" name="Google Shape;360;p4"/>
                  <p:cNvGrpSpPr/>
                  <p:nvPr/>
                </p:nvGrpSpPr>
                <p:grpSpPr>
                  <a:xfrm>
                    <a:off x="2447534" y="2971595"/>
                    <a:ext cx="478297" cy="638209"/>
                    <a:chOff x="2447534" y="3081786"/>
                    <a:chExt cx="478297" cy="638209"/>
                  </a:xfrm>
                </p:grpSpPr>
                <p:sp>
                  <p:nvSpPr>
                    <p:cNvPr id="361" name="Google Shape;361;p4"/>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4"/>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4"/>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4" name="Google Shape;364;p4"/>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4"/>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366" name="Google Shape;366;p4"/>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367" name="Google Shape;367;p4"/>
            <p:cNvGrpSpPr/>
            <p:nvPr/>
          </p:nvGrpSpPr>
          <p:grpSpPr>
            <a:xfrm>
              <a:off x="7811773" y="-2"/>
              <a:ext cx="492189" cy="1837864"/>
              <a:chOff x="5194218" y="-536312"/>
              <a:chExt cx="522827" cy="1952267"/>
            </a:xfrm>
          </p:grpSpPr>
          <p:grpSp>
            <p:nvGrpSpPr>
              <p:cNvPr id="368" name="Google Shape;368;p4"/>
              <p:cNvGrpSpPr/>
              <p:nvPr/>
            </p:nvGrpSpPr>
            <p:grpSpPr>
              <a:xfrm>
                <a:off x="5194218" y="893129"/>
                <a:ext cx="522827" cy="522827"/>
                <a:chOff x="764100" y="3623300"/>
                <a:chExt cx="1046700" cy="1046700"/>
              </a:xfrm>
            </p:grpSpPr>
            <p:sp>
              <p:nvSpPr>
                <p:cNvPr id="369" name="Google Shape;369;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4"/>
              <p:cNvGrpSpPr/>
              <p:nvPr/>
            </p:nvGrpSpPr>
            <p:grpSpPr>
              <a:xfrm>
                <a:off x="5371921" y="-536312"/>
                <a:ext cx="182209" cy="1814066"/>
                <a:chOff x="3305183" y="1663032"/>
                <a:chExt cx="166690" cy="1659561"/>
              </a:xfrm>
            </p:grpSpPr>
            <p:grpSp>
              <p:nvGrpSpPr>
                <p:cNvPr id="372" name="Google Shape;372;p4"/>
                <p:cNvGrpSpPr/>
                <p:nvPr/>
              </p:nvGrpSpPr>
              <p:grpSpPr>
                <a:xfrm>
                  <a:off x="3305183" y="1663032"/>
                  <a:ext cx="166690" cy="1659561"/>
                  <a:chOff x="3305183" y="1663032"/>
                  <a:chExt cx="166690" cy="1659561"/>
                </a:xfrm>
              </p:grpSpPr>
              <p:grpSp>
                <p:nvGrpSpPr>
                  <p:cNvPr id="373" name="Google Shape;373;p4"/>
                  <p:cNvGrpSpPr/>
                  <p:nvPr/>
                </p:nvGrpSpPr>
                <p:grpSpPr>
                  <a:xfrm>
                    <a:off x="3305183" y="2971595"/>
                    <a:ext cx="166690" cy="350998"/>
                    <a:chOff x="3305183" y="3146560"/>
                    <a:chExt cx="166690" cy="350998"/>
                  </a:xfrm>
                </p:grpSpPr>
                <p:sp>
                  <p:nvSpPr>
                    <p:cNvPr id="374" name="Google Shape;374;p4"/>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4"/>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4"/>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7" name="Google Shape;377;p4"/>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4"/>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379" name="Google Shape;379;p4"/>
            <p:cNvGrpSpPr/>
            <p:nvPr/>
          </p:nvGrpSpPr>
          <p:grpSpPr>
            <a:xfrm>
              <a:off x="8018879" y="-29"/>
              <a:ext cx="810166" cy="4470272"/>
              <a:chOff x="7824797" y="-1724181"/>
              <a:chExt cx="860597" cy="4748536"/>
            </a:xfrm>
          </p:grpSpPr>
          <p:grpSp>
            <p:nvGrpSpPr>
              <p:cNvPr id="380" name="Google Shape;380;p4"/>
              <p:cNvGrpSpPr/>
              <p:nvPr/>
            </p:nvGrpSpPr>
            <p:grpSpPr>
              <a:xfrm>
                <a:off x="7824797" y="1891931"/>
                <a:ext cx="860597" cy="1132425"/>
                <a:chOff x="764100" y="3623300"/>
                <a:chExt cx="1046700" cy="1046700"/>
              </a:xfrm>
            </p:grpSpPr>
            <p:sp>
              <p:nvSpPr>
                <p:cNvPr id="381" name="Google Shape;381;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4"/>
              <p:cNvGrpSpPr/>
              <p:nvPr/>
            </p:nvGrpSpPr>
            <p:grpSpPr>
              <a:xfrm>
                <a:off x="8100547" y="-1724181"/>
                <a:ext cx="300376" cy="4529867"/>
                <a:chOff x="3792712" y="-322375"/>
                <a:chExt cx="274793" cy="4144055"/>
              </a:xfrm>
            </p:grpSpPr>
            <p:grpSp>
              <p:nvGrpSpPr>
                <p:cNvPr id="384" name="Google Shape;384;p4"/>
                <p:cNvGrpSpPr/>
                <p:nvPr/>
              </p:nvGrpSpPr>
              <p:grpSpPr>
                <a:xfrm>
                  <a:off x="3792712" y="-322375"/>
                  <a:ext cx="274793" cy="4144055"/>
                  <a:chOff x="3792712" y="-322375"/>
                  <a:chExt cx="274793" cy="4144055"/>
                </a:xfrm>
              </p:grpSpPr>
              <p:grpSp>
                <p:nvGrpSpPr>
                  <p:cNvPr id="385" name="Google Shape;385;p4"/>
                  <p:cNvGrpSpPr/>
                  <p:nvPr/>
                </p:nvGrpSpPr>
                <p:grpSpPr>
                  <a:xfrm>
                    <a:off x="3792712" y="2971595"/>
                    <a:ext cx="274793" cy="850085"/>
                    <a:chOff x="3792712" y="2879468"/>
                    <a:chExt cx="274793" cy="850085"/>
                  </a:xfrm>
                </p:grpSpPr>
                <p:sp>
                  <p:nvSpPr>
                    <p:cNvPr id="386" name="Google Shape;386;p4"/>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4"/>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4"/>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9" name="Google Shape;389;p4"/>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4"/>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391" name="Google Shape;391;p4"/>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392" name="Google Shape;392;p4"/>
            <p:cNvGrpSpPr/>
            <p:nvPr/>
          </p:nvGrpSpPr>
          <p:grpSpPr>
            <a:xfrm>
              <a:off x="7184797" y="-17"/>
              <a:ext cx="985363" cy="3905971"/>
              <a:chOff x="1192601" y="-1724180"/>
              <a:chExt cx="1046700" cy="4149108"/>
            </a:xfrm>
          </p:grpSpPr>
          <p:grpSp>
            <p:nvGrpSpPr>
              <p:cNvPr id="393" name="Google Shape;393;p4"/>
              <p:cNvGrpSpPr/>
              <p:nvPr/>
            </p:nvGrpSpPr>
            <p:grpSpPr>
              <a:xfrm>
                <a:off x="1192601" y="1378228"/>
                <a:ext cx="1046700" cy="1046700"/>
                <a:chOff x="764100" y="3623300"/>
                <a:chExt cx="1046700" cy="1046700"/>
              </a:xfrm>
            </p:grpSpPr>
            <p:sp>
              <p:nvSpPr>
                <p:cNvPr id="394" name="Google Shape;394;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4"/>
              <p:cNvGrpSpPr/>
              <p:nvPr/>
            </p:nvGrpSpPr>
            <p:grpSpPr>
              <a:xfrm>
                <a:off x="1417979" y="-1724180"/>
                <a:ext cx="580390" cy="3855366"/>
                <a:chOff x="522260" y="372820"/>
                <a:chExt cx="530958" cy="3527002"/>
              </a:xfrm>
            </p:grpSpPr>
            <p:grpSp>
              <p:nvGrpSpPr>
                <p:cNvPr id="397" name="Google Shape;397;p4"/>
                <p:cNvGrpSpPr/>
                <p:nvPr/>
              </p:nvGrpSpPr>
              <p:grpSpPr>
                <a:xfrm>
                  <a:off x="522260" y="372820"/>
                  <a:ext cx="530958" cy="3527002"/>
                  <a:chOff x="522260" y="372820"/>
                  <a:chExt cx="530958" cy="3527002"/>
                </a:xfrm>
              </p:grpSpPr>
              <p:grpSp>
                <p:nvGrpSpPr>
                  <p:cNvPr id="398" name="Google Shape;398;p4"/>
                  <p:cNvGrpSpPr/>
                  <p:nvPr/>
                </p:nvGrpSpPr>
                <p:grpSpPr>
                  <a:xfrm>
                    <a:off x="522260" y="2971595"/>
                    <a:ext cx="530958" cy="928227"/>
                    <a:chOff x="522260" y="2971595"/>
                    <a:chExt cx="530958" cy="928227"/>
                  </a:xfrm>
                </p:grpSpPr>
                <p:sp>
                  <p:nvSpPr>
                    <p:cNvPr id="399" name="Google Shape;399;p4"/>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4"/>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4"/>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4"/>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3" name="Google Shape;403;p4"/>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4"/>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405" name="Google Shape;405;p4"/>
            <p:cNvGrpSpPr/>
            <p:nvPr/>
          </p:nvGrpSpPr>
          <p:grpSpPr>
            <a:xfrm>
              <a:off x="6196930" y="7"/>
              <a:ext cx="985363" cy="2629685"/>
              <a:chOff x="6010934" y="1"/>
              <a:chExt cx="1046700" cy="2793377"/>
            </a:xfrm>
          </p:grpSpPr>
          <p:grpSp>
            <p:nvGrpSpPr>
              <p:cNvPr id="406" name="Google Shape;406;p4"/>
              <p:cNvGrpSpPr/>
              <p:nvPr/>
            </p:nvGrpSpPr>
            <p:grpSpPr>
              <a:xfrm>
                <a:off x="6010934" y="1746678"/>
                <a:ext cx="1046700" cy="1046700"/>
                <a:chOff x="764100" y="3623300"/>
                <a:chExt cx="1046700" cy="1046700"/>
              </a:xfrm>
            </p:grpSpPr>
            <p:sp>
              <p:nvSpPr>
                <p:cNvPr id="407" name="Google Shape;407;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4"/>
              <p:cNvGrpSpPr/>
              <p:nvPr/>
            </p:nvGrpSpPr>
            <p:grpSpPr>
              <a:xfrm>
                <a:off x="6308747" y="1"/>
                <a:ext cx="441786" cy="2571886"/>
                <a:chOff x="1121941" y="1609666"/>
                <a:chExt cx="404159" cy="2352837"/>
              </a:xfrm>
            </p:grpSpPr>
            <p:grpSp>
              <p:nvGrpSpPr>
                <p:cNvPr id="410" name="Google Shape;410;p4"/>
                <p:cNvGrpSpPr/>
                <p:nvPr/>
              </p:nvGrpSpPr>
              <p:grpSpPr>
                <a:xfrm>
                  <a:off x="1121941" y="1609666"/>
                  <a:ext cx="404159" cy="2352837"/>
                  <a:chOff x="1121941" y="1609666"/>
                  <a:chExt cx="404159" cy="2352837"/>
                </a:xfrm>
              </p:grpSpPr>
              <p:grpSp>
                <p:nvGrpSpPr>
                  <p:cNvPr id="411" name="Google Shape;411;p4"/>
                  <p:cNvGrpSpPr/>
                  <p:nvPr/>
                </p:nvGrpSpPr>
                <p:grpSpPr>
                  <a:xfrm>
                    <a:off x="1121941" y="2971595"/>
                    <a:ext cx="404159" cy="990908"/>
                    <a:chOff x="1121941" y="2969319"/>
                    <a:chExt cx="404159" cy="990908"/>
                  </a:xfrm>
                </p:grpSpPr>
                <p:sp>
                  <p:nvSpPr>
                    <p:cNvPr id="412" name="Google Shape;412;p4"/>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4"/>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4"/>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4"/>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6" name="Google Shape;416;p4"/>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4"/>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418" name="Google Shape;418;p4"/>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419" name="Google Shape;419;p4"/>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420" name="Google Shape;420;p4"/>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421" name="Google Shape;421;p4"/>
            <p:cNvGrpSpPr/>
            <p:nvPr/>
          </p:nvGrpSpPr>
          <p:grpSpPr>
            <a:xfrm>
              <a:off x="7192739" y="3730341"/>
              <a:ext cx="148551" cy="170121"/>
              <a:chOff x="3462796" y="2555878"/>
              <a:chExt cx="157798" cy="180711"/>
            </a:xfrm>
          </p:grpSpPr>
          <p:sp>
            <p:nvSpPr>
              <p:cNvPr id="422" name="Google Shape;422;p4"/>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4"/>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4"/>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4"/>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4"/>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4"/>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28"/>
        <p:cNvGrpSpPr/>
        <p:nvPr/>
      </p:nvGrpSpPr>
      <p:grpSpPr>
        <a:xfrm>
          <a:off x="0" y="0"/>
          <a:ext cx="0" cy="0"/>
          <a:chOff x="0" y="0"/>
          <a:chExt cx="0" cy="0"/>
        </a:xfrm>
      </p:grpSpPr>
      <p:sp>
        <p:nvSpPr>
          <p:cNvPr id="429" name="Google Shape;429;p5"/>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30" name="Google Shape;430;p5"/>
          <p:cNvSpPr txBox="1">
            <a:spLocks noGrp="1"/>
          </p:cNvSpPr>
          <p:nvPr>
            <p:ph type="body" idx="1"/>
          </p:nvPr>
        </p:nvSpPr>
        <p:spPr>
          <a:xfrm>
            <a:off x="702900" y="1430148"/>
            <a:ext cx="56601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431" name="Google Shape;431;p5"/>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432" name="Google Shape;432;p5"/>
          <p:cNvGrpSpPr/>
          <p:nvPr/>
        </p:nvGrpSpPr>
        <p:grpSpPr>
          <a:xfrm>
            <a:off x="6196930" y="-29"/>
            <a:ext cx="2985505" cy="4610466"/>
            <a:chOff x="6196930" y="-29"/>
            <a:chExt cx="2985505" cy="4610466"/>
          </a:xfrm>
        </p:grpSpPr>
        <p:grpSp>
          <p:nvGrpSpPr>
            <p:cNvPr id="433" name="Google Shape;433;p5"/>
            <p:cNvGrpSpPr/>
            <p:nvPr/>
          </p:nvGrpSpPr>
          <p:grpSpPr>
            <a:xfrm>
              <a:off x="7737776" y="-17"/>
              <a:ext cx="448629" cy="4610455"/>
              <a:chOff x="6798998" y="-1296139"/>
              <a:chExt cx="476555" cy="4897445"/>
            </a:xfrm>
          </p:grpSpPr>
          <p:sp>
            <p:nvSpPr>
              <p:cNvPr id="434" name="Google Shape;434;p5"/>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5"/>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8636876" y="46"/>
              <a:ext cx="382387" cy="1450044"/>
              <a:chOff x="5578966" y="2422197"/>
              <a:chExt cx="406190" cy="1540306"/>
            </a:xfrm>
          </p:grpSpPr>
          <p:sp>
            <p:nvSpPr>
              <p:cNvPr id="437" name="Google Shape;437;p5"/>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5"/>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5"/>
            <p:cNvGrpSpPr/>
            <p:nvPr/>
          </p:nvGrpSpPr>
          <p:grpSpPr>
            <a:xfrm>
              <a:off x="8035385" y="23"/>
              <a:ext cx="439174" cy="2683136"/>
              <a:chOff x="6176324" y="940075"/>
              <a:chExt cx="466512" cy="2850155"/>
            </a:xfrm>
          </p:grpSpPr>
          <p:sp>
            <p:nvSpPr>
              <p:cNvPr id="440" name="Google Shape;440;p5"/>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5"/>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5"/>
            <p:cNvGrpSpPr/>
            <p:nvPr/>
          </p:nvGrpSpPr>
          <p:grpSpPr>
            <a:xfrm>
              <a:off x="6363022" y="42"/>
              <a:ext cx="160482" cy="1242299"/>
              <a:chOff x="7576714" y="2009363"/>
              <a:chExt cx="170472" cy="1319629"/>
            </a:xfrm>
          </p:grpSpPr>
          <p:sp>
            <p:nvSpPr>
              <p:cNvPr id="443" name="Google Shape;443;p5"/>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5"/>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5"/>
            <p:cNvGrpSpPr/>
            <p:nvPr/>
          </p:nvGrpSpPr>
          <p:grpSpPr>
            <a:xfrm>
              <a:off x="6999976" y="11"/>
              <a:ext cx="271476" cy="3307837"/>
              <a:chOff x="7883572" y="308161"/>
              <a:chExt cx="288375" cy="3513742"/>
            </a:xfrm>
          </p:grpSpPr>
          <p:sp>
            <p:nvSpPr>
              <p:cNvPr id="446" name="Google Shape;446;p5"/>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5"/>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5"/>
            <p:cNvGrpSpPr/>
            <p:nvPr/>
          </p:nvGrpSpPr>
          <p:grpSpPr>
            <a:xfrm>
              <a:off x="6827964" y="636458"/>
              <a:ext cx="230791" cy="243118"/>
              <a:chOff x="3770248" y="2527300"/>
              <a:chExt cx="180404" cy="190055"/>
            </a:xfrm>
          </p:grpSpPr>
          <p:sp>
            <p:nvSpPr>
              <p:cNvPr id="449" name="Google Shape;449;p5"/>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5"/>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5"/>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5"/>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3" name="Google Shape;453;p5"/>
            <p:cNvGrpSpPr/>
            <p:nvPr/>
          </p:nvGrpSpPr>
          <p:grpSpPr>
            <a:xfrm>
              <a:off x="8763367" y="2641902"/>
              <a:ext cx="230809" cy="243156"/>
              <a:chOff x="3770248" y="2527300"/>
              <a:chExt cx="180404" cy="190055"/>
            </a:xfrm>
          </p:grpSpPr>
          <p:sp>
            <p:nvSpPr>
              <p:cNvPr id="454" name="Google Shape;454;p5"/>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5"/>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5"/>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5"/>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8" name="Google Shape;458;p5"/>
            <p:cNvGrpSpPr/>
            <p:nvPr/>
          </p:nvGrpSpPr>
          <p:grpSpPr>
            <a:xfrm rot="5400000">
              <a:off x="8655427" y="4253521"/>
              <a:ext cx="201871" cy="231166"/>
              <a:chOff x="3462796" y="2555878"/>
              <a:chExt cx="157798" cy="180711"/>
            </a:xfrm>
          </p:grpSpPr>
          <p:sp>
            <p:nvSpPr>
              <p:cNvPr id="459" name="Google Shape;459;p5"/>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5"/>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5"/>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5"/>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5"/>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5"/>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5" name="Google Shape;465;p5"/>
            <p:cNvGrpSpPr/>
            <p:nvPr/>
          </p:nvGrpSpPr>
          <p:grpSpPr>
            <a:xfrm rot="-2700000">
              <a:off x="7375305" y="1863439"/>
              <a:ext cx="169840" cy="178926"/>
              <a:chOff x="3770248" y="2527300"/>
              <a:chExt cx="180404" cy="190055"/>
            </a:xfrm>
          </p:grpSpPr>
          <p:sp>
            <p:nvSpPr>
              <p:cNvPr id="466" name="Google Shape;466;p5"/>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5"/>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5"/>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5"/>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0" name="Google Shape;470;p5"/>
            <p:cNvGrpSpPr/>
            <p:nvPr/>
          </p:nvGrpSpPr>
          <p:grpSpPr>
            <a:xfrm>
              <a:off x="6800134" y="23"/>
              <a:ext cx="985363" cy="1665685"/>
              <a:chOff x="2484475" y="1329455"/>
              <a:chExt cx="1046700" cy="1769370"/>
            </a:xfrm>
          </p:grpSpPr>
          <p:sp>
            <p:nvSpPr>
              <p:cNvPr id="471" name="Google Shape;471;p5"/>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5"/>
              <p:cNvGrpSpPr/>
              <p:nvPr/>
            </p:nvGrpSpPr>
            <p:grpSpPr>
              <a:xfrm>
                <a:off x="2769703" y="1329455"/>
                <a:ext cx="510180" cy="1483501"/>
                <a:chOff x="1818382" y="2433081"/>
                <a:chExt cx="466728" cy="1357150"/>
              </a:xfrm>
            </p:grpSpPr>
            <p:grpSp>
              <p:nvGrpSpPr>
                <p:cNvPr id="474" name="Google Shape;474;p5"/>
                <p:cNvGrpSpPr/>
                <p:nvPr/>
              </p:nvGrpSpPr>
              <p:grpSpPr>
                <a:xfrm>
                  <a:off x="1818382" y="2971595"/>
                  <a:ext cx="466728" cy="818636"/>
                  <a:chOff x="1818382" y="2942618"/>
                  <a:chExt cx="466728" cy="818636"/>
                </a:xfrm>
              </p:grpSpPr>
              <p:sp>
                <p:nvSpPr>
                  <p:cNvPr id="475" name="Google Shape;475;p5"/>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5"/>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5"/>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8" name="Google Shape;478;p5"/>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5"/>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480" name="Google Shape;480;p5"/>
            <p:cNvGrpSpPr/>
            <p:nvPr/>
          </p:nvGrpSpPr>
          <p:grpSpPr>
            <a:xfrm>
              <a:off x="8330194" y="-10"/>
              <a:ext cx="852241" cy="2641273"/>
              <a:chOff x="3961868" y="-891976"/>
              <a:chExt cx="905291" cy="2805686"/>
            </a:xfrm>
          </p:grpSpPr>
          <p:grpSp>
            <p:nvGrpSpPr>
              <p:cNvPr id="481" name="Google Shape;481;p5"/>
              <p:cNvGrpSpPr/>
              <p:nvPr/>
            </p:nvGrpSpPr>
            <p:grpSpPr>
              <a:xfrm>
                <a:off x="3961868" y="1008419"/>
                <a:ext cx="905291" cy="905291"/>
                <a:chOff x="764100" y="3623300"/>
                <a:chExt cx="1046700" cy="1046700"/>
              </a:xfrm>
            </p:grpSpPr>
            <p:sp>
              <p:nvSpPr>
                <p:cNvPr id="482" name="Google Shape;482;p5"/>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5"/>
              <p:cNvGrpSpPr/>
              <p:nvPr/>
            </p:nvGrpSpPr>
            <p:grpSpPr>
              <a:xfrm>
                <a:off x="4155315" y="-891976"/>
                <a:ext cx="522826" cy="2613070"/>
                <a:chOff x="2447534" y="1219291"/>
                <a:chExt cx="478297" cy="2390513"/>
              </a:xfrm>
            </p:grpSpPr>
            <p:grpSp>
              <p:nvGrpSpPr>
                <p:cNvPr id="485" name="Google Shape;485;p5"/>
                <p:cNvGrpSpPr/>
                <p:nvPr/>
              </p:nvGrpSpPr>
              <p:grpSpPr>
                <a:xfrm>
                  <a:off x="2447534" y="1219291"/>
                  <a:ext cx="478297" cy="2390513"/>
                  <a:chOff x="2447534" y="1219291"/>
                  <a:chExt cx="478297" cy="2390513"/>
                </a:xfrm>
              </p:grpSpPr>
              <p:grpSp>
                <p:nvGrpSpPr>
                  <p:cNvPr id="486" name="Google Shape;486;p5"/>
                  <p:cNvGrpSpPr/>
                  <p:nvPr/>
                </p:nvGrpSpPr>
                <p:grpSpPr>
                  <a:xfrm>
                    <a:off x="2447534" y="2971595"/>
                    <a:ext cx="478297" cy="638209"/>
                    <a:chOff x="2447534" y="3081786"/>
                    <a:chExt cx="478297" cy="638209"/>
                  </a:xfrm>
                </p:grpSpPr>
                <p:sp>
                  <p:nvSpPr>
                    <p:cNvPr id="487" name="Google Shape;487;p5"/>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5"/>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5"/>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0" name="Google Shape;490;p5"/>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5"/>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492" name="Google Shape;492;p5"/>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493" name="Google Shape;493;p5"/>
            <p:cNvGrpSpPr/>
            <p:nvPr/>
          </p:nvGrpSpPr>
          <p:grpSpPr>
            <a:xfrm>
              <a:off x="7811773" y="-2"/>
              <a:ext cx="492189" cy="1837864"/>
              <a:chOff x="5194218" y="-536312"/>
              <a:chExt cx="522827" cy="1952267"/>
            </a:xfrm>
          </p:grpSpPr>
          <p:grpSp>
            <p:nvGrpSpPr>
              <p:cNvPr id="494" name="Google Shape;494;p5"/>
              <p:cNvGrpSpPr/>
              <p:nvPr/>
            </p:nvGrpSpPr>
            <p:grpSpPr>
              <a:xfrm>
                <a:off x="5194218" y="893129"/>
                <a:ext cx="522827" cy="522827"/>
                <a:chOff x="764100" y="3623300"/>
                <a:chExt cx="1046700" cy="1046700"/>
              </a:xfrm>
            </p:grpSpPr>
            <p:sp>
              <p:nvSpPr>
                <p:cNvPr id="495" name="Google Shape;495;p5"/>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5"/>
              <p:cNvGrpSpPr/>
              <p:nvPr/>
            </p:nvGrpSpPr>
            <p:grpSpPr>
              <a:xfrm>
                <a:off x="5371921" y="-536312"/>
                <a:ext cx="182209" cy="1814066"/>
                <a:chOff x="3305183" y="1663032"/>
                <a:chExt cx="166690" cy="1659561"/>
              </a:xfrm>
            </p:grpSpPr>
            <p:grpSp>
              <p:nvGrpSpPr>
                <p:cNvPr id="498" name="Google Shape;498;p5"/>
                <p:cNvGrpSpPr/>
                <p:nvPr/>
              </p:nvGrpSpPr>
              <p:grpSpPr>
                <a:xfrm>
                  <a:off x="3305183" y="1663032"/>
                  <a:ext cx="166690" cy="1659561"/>
                  <a:chOff x="3305183" y="1663032"/>
                  <a:chExt cx="166690" cy="1659561"/>
                </a:xfrm>
              </p:grpSpPr>
              <p:grpSp>
                <p:nvGrpSpPr>
                  <p:cNvPr id="499" name="Google Shape;499;p5"/>
                  <p:cNvGrpSpPr/>
                  <p:nvPr/>
                </p:nvGrpSpPr>
                <p:grpSpPr>
                  <a:xfrm>
                    <a:off x="3305183" y="2971595"/>
                    <a:ext cx="166690" cy="350998"/>
                    <a:chOff x="3305183" y="3146560"/>
                    <a:chExt cx="166690" cy="350998"/>
                  </a:xfrm>
                </p:grpSpPr>
                <p:sp>
                  <p:nvSpPr>
                    <p:cNvPr id="500" name="Google Shape;500;p5"/>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5"/>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5"/>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3" name="Google Shape;503;p5"/>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5"/>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505" name="Google Shape;505;p5"/>
            <p:cNvGrpSpPr/>
            <p:nvPr/>
          </p:nvGrpSpPr>
          <p:grpSpPr>
            <a:xfrm>
              <a:off x="8018879" y="-29"/>
              <a:ext cx="810166" cy="4470272"/>
              <a:chOff x="7824797" y="-1724181"/>
              <a:chExt cx="860597" cy="4748536"/>
            </a:xfrm>
          </p:grpSpPr>
          <p:grpSp>
            <p:nvGrpSpPr>
              <p:cNvPr id="506" name="Google Shape;506;p5"/>
              <p:cNvGrpSpPr/>
              <p:nvPr/>
            </p:nvGrpSpPr>
            <p:grpSpPr>
              <a:xfrm>
                <a:off x="7824797" y="1891931"/>
                <a:ext cx="860597" cy="1132425"/>
                <a:chOff x="764100" y="3623300"/>
                <a:chExt cx="1046700" cy="1046700"/>
              </a:xfrm>
            </p:grpSpPr>
            <p:sp>
              <p:nvSpPr>
                <p:cNvPr id="507" name="Google Shape;507;p5"/>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5"/>
              <p:cNvGrpSpPr/>
              <p:nvPr/>
            </p:nvGrpSpPr>
            <p:grpSpPr>
              <a:xfrm>
                <a:off x="8100547" y="-1724181"/>
                <a:ext cx="300376" cy="4529867"/>
                <a:chOff x="3792712" y="-322375"/>
                <a:chExt cx="274793" cy="4144055"/>
              </a:xfrm>
            </p:grpSpPr>
            <p:grpSp>
              <p:nvGrpSpPr>
                <p:cNvPr id="510" name="Google Shape;510;p5"/>
                <p:cNvGrpSpPr/>
                <p:nvPr/>
              </p:nvGrpSpPr>
              <p:grpSpPr>
                <a:xfrm>
                  <a:off x="3792712" y="-322375"/>
                  <a:ext cx="274793" cy="4144055"/>
                  <a:chOff x="3792712" y="-322375"/>
                  <a:chExt cx="274793" cy="4144055"/>
                </a:xfrm>
              </p:grpSpPr>
              <p:grpSp>
                <p:nvGrpSpPr>
                  <p:cNvPr id="511" name="Google Shape;511;p5"/>
                  <p:cNvGrpSpPr/>
                  <p:nvPr/>
                </p:nvGrpSpPr>
                <p:grpSpPr>
                  <a:xfrm>
                    <a:off x="3792712" y="2971595"/>
                    <a:ext cx="274793" cy="850085"/>
                    <a:chOff x="3792712" y="2879468"/>
                    <a:chExt cx="274793" cy="850085"/>
                  </a:xfrm>
                </p:grpSpPr>
                <p:sp>
                  <p:nvSpPr>
                    <p:cNvPr id="512" name="Google Shape;512;p5"/>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5"/>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5"/>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5" name="Google Shape;515;p5"/>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5"/>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517" name="Google Shape;517;p5"/>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518" name="Google Shape;518;p5"/>
            <p:cNvGrpSpPr/>
            <p:nvPr/>
          </p:nvGrpSpPr>
          <p:grpSpPr>
            <a:xfrm>
              <a:off x="7184797" y="-17"/>
              <a:ext cx="985363" cy="3905971"/>
              <a:chOff x="1192601" y="-1724180"/>
              <a:chExt cx="1046700" cy="4149108"/>
            </a:xfrm>
          </p:grpSpPr>
          <p:grpSp>
            <p:nvGrpSpPr>
              <p:cNvPr id="519" name="Google Shape;519;p5"/>
              <p:cNvGrpSpPr/>
              <p:nvPr/>
            </p:nvGrpSpPr>
            <p:grpSpPr>
              <a:xfrm>
                <a:off x="1192601" y="1378228"/>
                <a:ext cx="1046700" cy="1046700"/>
                <a:chOff x="764100" y="3623300"/>
                <a:chExt cx="1046700" cy="1046700"/>
              </a:xfrm>
            </p:grpSpPr>
            <p:sp>
              <p:nvSpPr>
                <p:cNvPr id="520" name="Google Shape;520;p5"/>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5"/>
              <p:cNvGrpSpPr/>
              <p:nvPr/>
            </p:nvGrpSpPr>
            <p:grpSpPr>
              <a:xfrm>
                <a:off x="1417979" y="-1724180"/>
                <a:ext cx="580390" cy="3855366"/>
                <a:chOff x="522260" y="372820"/>
                <a:chExt cx="530958" cy="3527002"/>
              </a:xfrm>
            </p:grpSpPr>
            <p:grpSp>
              <p:nvGrpSpPr>
                <p:cNvPr id="523" name="Google Shape;523;p5"/>
                <p:cNvGrpSpPr/>
                <p:nvPr/>
              </p:nvGrpSpPr>
              <p:grpSpPr>
                <a:xfrm>
                  <a:off x="522260" y="372820"/>
                  <a:ext cx="530958" cy="3527002"/>
                  <a:chOff x="522260" y="372820"/>
                  <a:chExt cx="530958" cy="3527002"/>
                </a:xfrm>
              </p:grpSpPr>
              <p:grpSp>
                <p:nvGrpSpPr>
                  <p:cNvPr id="524" name="Google Shape;524;p5"/>
                  <p:cNvGrpSpPr/>
                  <p:nvPr/>
                </p:nvGrpSpPr>
                <p:grpSpPr>
                  <a:xfrm>
                    <a:off x="522260" y="2971595"/>
                    <a:ext cx="530958" cy="928227"/>
                    <a:chOff x="522260" y="2971595"/>
                    <a:chExt cx="530958" cy="928227"/>
                  </a:xfrm>
                </p:grpSpPr>
                <p:sp>
                  <p:nvSpPr>
                    <p:cNvPr id="525" name="Google Shape;525;p5"/>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5"/>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5"/>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5"/>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29" name="Google Shape;529;p5"/>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5"/>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531" name="Google Shape;531;p5"/>
            <p:cNvGrpSpPr/>
            <p:nvPr/>
          </p:nvGrpSpPr>
          <p:grpSpPr>
            <a:xfrm>
              <a:off x="6196930" y="7"/>
              <a:ext cx="985363" cy="2629685"/>
              <a:chOff x="6010934" y="1"/>
              <a:chExt cx="1046700" cy="2793377"/>
            </a:xfrm>
          </p:grpSpPr>
          <p:grpSp>
            <p:nvGrpSpPr>
              <p:cNvPr id="532" name="Google Shape;532;p5"/>
              <p:cNvGrpSpPr/>
              <p:nvPr/>
            </p:nvGrpSpPr>
            <p:grpSpPr>
              <a:xfrm>
                <a:off x="6010934" y="1746678"/>
                <a:ext cx="1046700" cy="1046700"/>
                <a:chOff x="764100" y="3623300"/>
                <a:chExt cx="1046700" cy="1046700"/>
              </a:xfrm>
            </p:grpSpPr>
            <p:sp>
              <p:nvSpPr>
                <p:cNvPr id="533" name="Google Shape;533;p5"/>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5"/>
              <p:cNvGrpSpPr/>
              <p:nvPr/>
            </p:nvGrpSpPr>
            <p:grpSpPr>
              <a:xfrm>
                <a:off x="6308747" y="1"/>
                <a:ext cx="441786" cy="2571886"/>
                <a:chOff x="1121941" y="1609666"/>
                <a:chExt cx="404159" cy="2352837"/>
              </a:xfrm>
            </p:grpSpPr>
            <p:grpSp>
              <p:nvGrpSpPr>
                <p:cNvPr id="536" name="Google Shape;536;p5"/>
                <p:cNvGrpSpPr/>
                <p:nvPr/>
              </p:nvGrpSpPr>
              <p:grpSpPr>
                <a:xfrm>
                  <a:off x="1121941" y="1609666"/>
                  <a:ext cx="404159" cy="2352837"/>
                  <a:chOff x="1121941" y="1609666"/>
                  <a:chExt cx="404159" cy="2352837"/>
                </a:xfrm>
              </p:grpSpPr>
              <p:grpSp>
                <p:nvGrpSpPr>
                  <p:cNvPr id="537" name="Google Shape;537;p5"/>
                  <p:cNvGrpSpPr/>
                  <p:nvPr/>
                </p:nvGrpSpPr>
                <p:grpSpPr>
                  <a:xfrm>
                    <a:off x="1121941" y="2971595"/>
                    <a:ext cx="404159" cy="990908"/>
                    <a:chOff x="1121941" y="2969319"/>
                    <a:chExt cx="404159" cy="990908"/>
                  </a:xfrm>
                </p:grpSpPr>
                <p:sp>
                  <p:nvSpPr>
                    <p:cNvPr id="538" name="Google Shape;538;p5"/>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5"/>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5"/>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5"/>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2" name="Google Shape;542;p5"/>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5"/>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544" name="Google Shape;544;p5"/>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545" name="Google Shape;545;p5"/>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546" name="Google Shape;546;p5"/>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547" name="Google Shape;547;p5"/>
            <p:cNvGrpSpPr/>
            <p:nvPr/>
          </p:nvGrpSpPr>
          <p:grpSpPr>
            <a:xfrm>
              <a:off x="7192739" y="3730341"/>
              <a:ext cx="148551" cy="170121"/>
              <a:chOff x="3462796" y="2555878"/>
              <a:chExt cx="157798" cy="180711"/>
            </a:xfrm>
          </p:grpSpPr>
          <p:sp>
            <p:nvSpPr>
              <p:cNvPr id="548" name="Google Shape;548;p5"/>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5"/>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5"/>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5"/>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5"/>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5"/>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54" name="Google Shape;554;p5"/>
          <p:cNvGrpSpPr/>
          <p:nvPr/>
        </p:nvGrpSpPr>
        <p:grpSpPr>
          <a:xfrm>
            <a:off x="278809" y="823842"/>
            <a:ext cx="288376" cy="330267"/>
            <a:chOff x="3462796" y="2555878"/>
            <a:chExt cx="157798" cy="180711"/>
          </a:xfrm>
        </p:grpSpPr>
        <p:sp>
          <p:nvSpPr>
            <p:cNvPr id="555" name="Google Shape;555;p5"/>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5"/>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5"/>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5"/>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5"/>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5"/>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61"/>
        <p:cNvGrpSpPr/>
        <p:nvPr/>
      </p:nvGrpSpPr>
      <p:grpSpPr>
        <a:xfrm>
          <a:off x="0" y="0"/>
          <a:ext cx="0" cy="0"/>
          <a:chOff x="0" y="0"/>
          <a:chExt cx="0" cy="0"/>
        </a:xfrm>
      </p:grpSpPr>
      <p:sp>
        <p:nvSpPr>
          <p:cNvPr id="562" name="Google Shape;562;p6"/>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63" name="Google Shape;563;p6"/>
          <p:cNvSpPr txBox="1">
            <a:spLocks noGrp="1"/>
          </p:cNvSpPr>
          <p:nvPr>
            <p:ph type="body" idx="1"/>
          </p:nvPr>
        </p:nvSpPr>
        <p:spPr>
          <a:xfrm>
            <a:off x="702900" y="1430150"/>
            <a:ext cx="2644500" cy="3026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564" name="Google Shape;564;p6"/>
          <p:cNvSpPr txBox="1">
            <a:spLocks noGrp="1"/>
          </p:cNvSpPr>
          <p:nvPr>
            <p:ph type="body" idx="2"/>
          </p:nvPr>
        </p:nvSpPr>
        <p:spPr>
          <a:xfrm>
            <a:off x="3718448" y="1430150"/>
            <a:ext cx="2644500" cy="3026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565" name="Google Shape;565;p6"/>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566" name="Google Shape;566;p6"/>
          <p:cNvGrpSpPr/>
          <p:nvPr/>
        </p:nvGrpSpPr>
        <p:grpSpPr>
          <a:xfrm>
            <a:off x="278809" y="823842"/>
            <a:ext cx="288376" cy="330267"/>
            <a:chOff x="3462796" y="2555878"/>
            <a:chExt cx="157798" cy="180711"/>
          </a:xfrm>
        </p:grpSpPr>
        <p:sp>
          <p:nvSpPr>
            <p:cNvPr id="567" name="Google Shape;567;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3" name="Google Shape;573;p6"/>
          <p:cNvGrpSpPr/>
          <p:nvPr/>
        </p:nvGrpSpPr>
        <p:grpSpPr>
          <a:xfrm>
            <a:off x="6196930" y="-29"/>
            <a:ext cx="2985505" cy="4610466"/>
            <a:chOff x="6196930" y="-29"/>
            <a:chExt cx="2985505" cy="4610466"/>
          </a:xfrm>
        </p:grpSpPr>
        <p:grpSp>
          <p:nvGrpSpPr>
            <p:cNvPr id="574" name="Google Shape;574;p6"/>
            <p:cNvGrpSpPr/>
            <p:nvPr/>
          </p:nvGrpSpPr>
          <p:grpSpPr>
            <a:xfrm>
              <a:off x="7737776" y="-17"/>
              <a:ext cx="448629" cy="4610455"/>
              <a:chOff x="6798998" y="-1296139"/>
              <a:chExt cx="476555" cy="4897445"/>
            </a:xfrm>
          </p:grpSpPr>
          <p:sp>
            <p:nvSpPr>
              <p:cNvPr id="575" name="Google Shape;575;p6"/>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6"/>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6"/>
            <p:cNvGrpSpPr/>
            <p:nvPr/>
          </p:nvGrpSpPr>
          <p:grpSpPr>
            <a:xfrm>
              <a:off x="8636876" y="46"/>
              <a:ext cx="382387" cy="1450044"/>
              <a:chOff x="5578966" y="2422197"/>
              <a:chExt cx="406190" cy="1540306"/>
            </a:xfrm>
          </p:grpSpPr>
          <p:sp>
            <p:nvSpPr>
              <p:cNvPr id="578" name="Google Shape;578;p6"/>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6"/>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6"/>
            <p:cNvGrpSpPr/>
            <p:nvPr/>
          </p:nvGrpSpPr>
          <p:grpSpPr>
            <a:xfrm>
              <a:off x="8035385" y="23"/>
              <a:ext cx="439174" cy="2683136"/>
              <a:chOff x="6176324" y="940075"/>
              <a:chExt cx="466512" cy="2850155"/>
            </a:xfrm>
          </p:grpSpPr>
          <p:sp>
            <p:nvSpPr>
              <p:cNvPr id="581" name="Google Shape;581;p6"/>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6"/>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6"/>
            <p:cNvGrpSpPr/>
            <p:nvPr/>
          </p:nvGrpSpPr>
          <p:grpSpPr>
            <a:xfrm>
              <a:off x="6363022" y="42"/>
              <a:ext cx="160482" cy="1242299"/>
              <a:chOff x="7576714" y="2009363"/>
              <a:chExt cx="170472" cy="1319629"/>
            </a:xfrm>
          </p:grpSpPr>
          <p:sp>
            <p:nvSpPr>
              <p:cNvPr id="584" name="Google Shape;584;p6"/>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6"/>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6"/>
            <p:cNvGrpSpPr/>
            <p:nvPr/>
          </p:nvGrpSpPr>
          <p:grpSpPr>
            <a:xfrm>
              <a:off x="6999976" y="11"/>
              <a:ext cx="271476" cy="3307837"/>
              <a:chOff x="7883572" y="308161"/>
              <a:chExt cx="288375" cy="3513742"/>
            </a:xfrm>
          </p:grpSpPr>
          <p:sp>
            <p:nvSpPr>
              <p:cNvPr id="587" name="Google Shape;587;p6"/>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6"/>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6"/>
            <p:cNvGrpSpPr/>
            <p:nvPr/>
          </p:nvGrpSpPr>
          <p:grpSpPr>
            <a:xfrm>
              <a:off x="6827964" y="636458"/>
              <a:ext cx="230791" cy="243118"/>
              <a:chOff x="3770248" y="2527300"/>
              <a:chExt cx="180404" cy="190055"/>
            </a:xfrm>
          </p:grpSpPr>
          <p:sp>
            <p:nvSpPr>
              <p:cNvPr id="590" name="Google Shape;590;p6"/>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6"/>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6"/>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6"/>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4" name="Google Shape;594;p6"/>
            <p:cNvGrpSpPr/>
            <p:nvPr/>
          </p:nvGrpSpPr>
          <p:grpSpPr>
            <a:xfrm>
              <a:off x="8763367" y="2641902"/>
              <a:ext cx="230809" cy="243156"/>
              <a:chOff x="3770248" y="2527300"/>
              <a:chExt cx="180404" cy="190055"/>
            </a:xfrm>
          </p:grpSpPr>
          <p:sp>
            <p:nvSpPr>
              <p:cNvPr id="595" name="Google Shape;595;p6"/>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6"/>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6"/>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6"/>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9" name="Google Shape;599;p6"/>
            <p:cNvGrpSpPr/>
            <p:nvPr/>
          </p:nvGrpSpPr>
          <p:grpSpPr>
            <a:xfrm rot="5400000">
              <a:off x="8655427" y="4253521"/>
              <a:ext cx="201871" cy="231166"/>
              <a:chOff x="3462796" y="2555878"/>
              <a:chExt cx="157798" cy="180711"/>
            </a:xfrm>
          </p:grpSpPr>
          <p:sp>
            <p:nvSpPr>
              <p:cNvPr id="600" name="Google Shape;600;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6" name="Google Shape;606;p6"/>
            <p:cNvGrpSpPr/>
            <p:nvPr/>
          </p:nvGrpSpPr>
          <p:grpSpPr>
            <a:xfrm rot="-2700000">
              <a:off x="7375305" y="1863439"/>
              <a:ext cx="169840" cy="178926"/>
              <a:chOff x="3770248" y="2527300"/>
              <a:chExt cx="180404" cy="190055"/>
            </a:xfrm>
          </p:grpSpPr>
          <p:sp>
            <p:nvSpPr>
              <p:cNvPr id="607" name="Google Shape;607;p6"/>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6"/>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6"/>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6"/>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1" name="Google Shape;611;p6"/>
            <p:cNvGrpSpPr/>
            <p:nvPr/>
          </p:nvGrpSpPr>
          <p:grpSpPr>
            <a:xfrm>
              <a:off x="6800134" y="23"/>
              <a:ext cx="985363" cy="1665685"/>
              <a:chOff x="2484475" y="1329455"/>
              <a:chExt cx="1046700" cy="1769370"/>
            </a:xfrm>
          </p:grpSpPr>
          <p:sp>
            <p:nvSpPr>
              <p:cNvPr id="612" name="Google Shape;612;p6"/>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6"/>
              <p:cNvGrpSpPr/>
              <p:nvPr/>
            </p:nvGrpSpPr>
            <p:grpSpPr>
              <a:xfrm>
                <a:off x="2769703" y="1329455"/>
                <a:ext cx="510180" cy="1483501"/>
                <a:chOff x="1818382" y="2433081"/>
                <a:chExt cx="466728" cy="1357150"/>
              </a:xfrm>
            </p:grpSpPr>
            <p:grpSp>
              <p:nvGrpSpPr>
                <p:cNvPr id="615" name="Google Shape;615;p6"/>
                <p:cNvGrpSpPr/>
                <p:nvPr/>
              </p:nvGrpSpPr>
              <p:grpSpPr>
                <a:xfrm>
                  <a:off x="1818382" y="2971595"/>
                  <a:ext cx="466728" cy="818636"/>
                  <a:chOff x="1818382" y="2942618"/>
                  <a:chExt cx="466728" cy="818636"/>
                </a:xfrm>
              </p:grpSpPr>
              <p:sp>
                <p:nvSpPr>
                  <p:cNvPr id="616" name="Google Shape;616;p6"/>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6"/>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6"/>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19" name="Google Shape;619;p6"/>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6"/>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621" name="Google Shape;621;p6"/>
            <p:cNvGrpSpPr/>
            <p:nvPr/>
          </p:nvGrpSpPr>
          <p:grpSpPr>
            <a:xfrm>
              <a:off x="8330194" y="-10"/>
              <a:ext cx="852241" cy="2641273"/>
              <a:chOff x="3961868" y="-891976"/>
              <a:chExt cx="905291" cy="2805686"/>
            </a:xfrm>
          </p:grpSpPr>
          <p:grpSp>
            <p:nvGrpSpPr>
              <p:cNvPr id="622" name="Google Shape;622;p6"/>
              <p:cNvGrpSpPr/>
              <p:nvPr/>
            </p:nvGrpSpPr>
            <p:grpSpPr>
              <a:xfrm>
                <a:off x="3961868" y="1008419"/>
                <a:ext cx="905291" cy="905291"/>
                <a:chOff x="764100" y="3623300"/>
                <a:chExt cx="1046700" cy="1046700"/>
              </a:xfrm>
            </p:grpSpPr>
            <p:sp>
              <p:nvSpPr>
                <p:cNvPr id="623" name="Google Shape;623;p6"/>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6"/>
              <p:cNvGrpSpPr/>
              <p:nvPr/>
            </p:nvGrpSpPr>
            <p:grpSpPr>
              <a:xfrm>
                <a:off x="4155315" y="-891976"/>
                <a:ext cx="522826" cy="2613070"/>
                <a:chOff x="2447534" y="1219291"/>
                <a:chExt cx="478297" cy="2390513"/>
              </a:xfrm>
            </p:grpSpPr>
            <p:grpSp>
              <p:nvGrpSpPr>
                <p:cNvPr id="626" name="Google Shape;626;p6"/>
                <p:cNvGrpSpPr/>
                <p:nvPr/>
              </p:nvGrpSpPr>
              <p:grpSpPr>
                <a:xfrm>
                  <a:off x="2447534" y="1219291"/>
                  <a:ext cx="478297" cy="2390513"/>
                  <a:chOff x="2447534" y="1219291"/>
                  <a:chExt cx="478297" cy="2390513"/>
                </a:xfrm>
              </p:grpSpPr>
              <p:grpSp>
                <p:nvGrpSpPr>
                  <p:cNvPr id="627" name="Google Shape;627;p6"/>
                  <p:cNvGrpSpPr/>
                  <p:nvPr/>
                </p:nvGrpSpPr>
                <p:grpSpPr>
                  <a:xfrm>
                    <a:off x="2447534" y="2971595"/>
                    <a:ext cx="478297" cy="638209"/>
                    <a:chOff x="2447534" y="3081786"/>
                    <a:chExt cx="478297" cy="638209"/>
                  </a:xfrm>
                </p:grpSpPr>
                <p:sp>
                  <p:nvSpPr>
                    <p:cNvPr id="628" name="Google Shape;628;p6"/>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6"/>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6"/>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31" name="Google Shape;631;p6"/>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 name="Google Shape;632;p6"/>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633" name="Google Shape;633;p6"/>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634" name="Google Shape;634;p6"/>
            <p:cNvGrpSpPr/>
            <p:nvPr/>
          </p:nvGrpSpPr>
          <p:grpSpPr>
            <a:xfrm>
              <a:off x="7811773" y="-2"/>
              <a:ext cx="492189" cy="1837864"/>
              <a:chOff x="5194218" y="-536312"/>
              <a:chExt cx="522827" cy="1952267"/>
            </a:xfrm>
          </p:grpSpPr>
          <p:grpSp>
            <p:nvGrpSpPr>
              <p:cNvPr id="635" name="Google Shape;635;p6"/>
              <p:cNvGrpSpPr/>
              <p:nvPr/>
            </p:nvGrpSpPr>
            <p:grpSpPr>
              <a:xfrm>
                <a:off x="5194218" y="893129"/>
                <a:ext cx="522827" cy="522827"/>
                <a:chOff x="764100" y="3623300"/>
                <a:chExt cx="1046700" cy="1046700"/>
              </a:xfrm>
            </p:grpSpPr>
            <p:sp>
              <p:nvSpPr>
                <p:cNvPr id="636" name="Google Shape;636;p6"/>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6"/>
              <p:cNvGrpSpPr/>
              <p:nvPr/>
            </p:nvGrpSpPr>
            <p:grpSpPr>
              <a:xfrm>
                <a:off x="5371921" y="-536312"/>
                <a:ext cx="182209" cy="1814066"/>
                <a:chOff x="3305183" y="1663032"/>
                <a:chExt cx="166690" cy="1659561"/>
              </a:xfrm>
            </p:grpSpPr>
            <p:grpSp>
              <p:nvGrpSpPr>
                <p:cNvPr id="639" name="Google Shape;639;p6"/>
                <p:cNvGrpSpPr/>
                <p:nvPr/>
              </p:nvGrpSpPr>
              <p:grpSpPr>
                <a:xfrm>
                  <a:off x="3305183" y="1663032"/>
                  <a:ext cx="166690" cy="1659561"/>
                  <a:chOff x="3305183" y="1663032"/>
                  <a:chExt cx="166690" cy="1659561"/>
                </a:xfrm>
              </p:grpSpPr>
              <p:grpSp>
                <p:nvGrpSpPr>
                  <p:cNvPr id="640" name="Google Shape;640;p6"/>
                  <p:cNvGrpSpPr/>
                  <p:nvPr/>
                </p:nvGrpSpPr>
                <p:grpSpPr>
                  <a:xfrm>
                    <a:off x="3305183" y="2971595"/>
                    <a:ext cx="166690" cy="350998"/>
                    <a:chOff x="3305183" y="3146560"/>
                    <a:chExt cx="166690" cy="350998"/>
                  </a:xfrm>
                </p:grpSpPr>
                <p:sp>
                  <p:nvSpPr>
                    <p:cNvPr id="641" name="Google Shape;641;p6"/>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6"/>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6"/>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44" name="Google Shape;644;p6"/>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 name="Google Shape;645;p6"/>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646" name="Google Shape;646;p6"/>
            <p:cNvGrpSpPr/>
            <p:nvPr/>
          </p:nvGrpSpPr>
          <p:grpSpPr>
            <a:xfrm>
              <a:off x="8018879" y="-29"/>
              <a:ext cx="810166" cy="4470272"/>
              <a:chOff x="7824797" y="-1724181"/>
              <a:chExt cx="860597" cy="4748536"/>
            </a:xfrm>
          </p:grpSpPr>
          <p:grpSp>
            <p:nvGrpSpPr>
              <p:cNvPr id="647" name="Google Shape;647;p6"/>
              <p:cNvGrpSpPr/>
              <p:nvPr/>
            </p:nvGrpSpPr>
            <p:grpSpPr>
              <a:xfrm>
                <a:off x="7824797" y="1891931"/>
                <a:ext cx="860597" cy="1132425"/>
                <a:chOff x="764100" y="3623300"/>
                <a:chExt cx="1046700" cy="1046700"/>
              </a:xfrm>
            </p:grpSpPr>
            <p:sp>
              <p:nvSpPr>
                <p:cNvPr id="648" name="Google Shape;648;p6"/>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6"/>
              <p:cNvGrpSpPr/>
              <p:nvPr/>
            </p:nvGrpSpPr>
            <p:grpSpPr>
              <a:xfrm>
                <a:off x="8100547" y="-1724181"/>
                <a:ext cx="300376" cy="4529867"/>
                <a:chOff x="3792712" y="-322375"/>
                <a:chExt cx="274793" cy="4144055"/>
              </a:xfrm>
            </p:grpSpPr>
            <p:grpSp>
              <p:nvGrpSpPr>
                <p:cNvPr id="651" name="Google Shape;651;p6"/>
                <p:cNvGrpSpPr/>
                <p:nvPr/>
              </p:nvGrpSpPr>
              <p:grpSpPr>
                <a:xfrm>
                  <a:off x="3792712" y="-322375"/>
                  <a:ext cx="274793" cy="4144055"/>
                  <a:chOff x="3792712" y="-322375"/>
                  <a:chExt cx="274793" cy="4144055"/>
                </a:xfrm>
              </p:grpSpPr>
              <p:grpSp>
                <p:nvGrpSpPr>
                  <p:cNvPr id="652" name="Google Shape;652;p6"/>
                  <p:cNvGrpSpPr/>
                  <p:nvPr/>
                </p:nvGrpSpPr>
                <p:grpSpPr>
                  <a:xfrm>
                    <a:off x="3792712" y="2971595"/>
                    <a:ext cx="274793" cy="850085"/>
                    <a:chOff x="3792712" y="2879468"/>
                    <a:chExt cx="274793" cy="850085"/>
                  </a:xfrm>
                </p:grpSpPr>
                <p:sp>
                  <p:nvSpPr>
                    <p:cNvPr id="653" name="Google Shape;653;p6"/>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6"/>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6"/>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6" name="Google Shape;656;p6"/>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6"/>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658" name="Google Shape;658;p6"/>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659" name="Google Shape;659;p6"/>
            <p:cNvGrpSpPr/>
            <p:nvPr/>
          </p:nvGrpSpPr>
          <p:grpSpPr>
            <a:xfrm>
              <a:off x="7184797" y="-17"/>
              <a:ext cx="985363" cy="3905971"/>
              <a:chOff x="1192601" y="-1724180"/>
              <a:chExt cx="1046700" cy="4149108"/>
            </a:xfrm>
          </p:grpSpPr>
          <p:grpSp>
            <p:nvGrpSpPr>
              <p:cNvPr id="660" name="Google Shape;660;p6"/>
              <p:cNvGrpSpPr/>
              <p:nvPr/>
            </p:nvGrpSpPr>
            <p:grpSpPr>
              <a:xfrm>
                <a:off x="1192601" y="1378228"/>
                <a:ext cx="1046700" cy="1046700"/>
                <a:chOff x="764100" y="3623300"/>
                <a:chExt cx="1046700" cy="1046700"/>
              </a:xfrm>
            </p:grpSpPr>
            <p:sp>
              <p:nvSpPr>
                <p:cNvPr id="661" name="Google Shape;661;p6"/>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6"/>
              <p:cNvGrpSpPr/>
              <p:nvPr/>
            </p:nvGrpSpPr>
            <p:grpSpPr>
              <a:xfrm>
                <a:off x="1417979" y="-1724180"/>
                <a:ext cx="580390" cy="3855366"/>
                <a:chOff x="522260" y="372820"/>
                <a:chExt cx="530958" cy="3527002"/>
              </a:xfrm>
            </p:grpSpPr>
            <p:grpSp>
              <p:nvGrpSpPr>
                <p:cNvPr id="664" name="Google Shape;664;p6"/>
                <p:cNvGrpSpPr/>
                <p:nvPr/>
              </p:nvGrpSpPr>
              <p:grpSpPr>
                <a:xfrm>
                  <a:off x="522260" y="372820"/>
                  <a:ext cx="530958" cy="3527002"/>
                  <a:chOff x="522260" y="372820"/>
                  <a:chExt cx="530958" cy="3527002"/>
                </a:xfrm>
              </p:grpSpPr>
              <p:grpSp>
                <p:nvGrpSpPr>
                  <p:cNvPr id="665" name="Google Shape;665;p6"/>
                  <p:cNvGrpSpPr/>
                  <p:nvPr/>
                </p:nvGrpSpPr>
                <p:grpSpPr>
                  <a:xfrm>
                    <a:off x="522260" y="2971595"/>
                    <a:ext cx="530958" cy="928227"/>
                    <a:chOff x="522260" y="2971595"/>
                    <a:chExt cx="530958" cy="928227"/>
                  </a:xfrm>
                </p:grpSpPr>
                <p:sp>
                  <p:nvSpPr>
                    <p:cNvPr id="666" name="Google Shape;666;p6"/>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6"/>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6"/>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6"/>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0" name="Google Shape;670;p6"/>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 name="Google Shape;671;p6"/>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672" name="Google Shape;672;p6"/>
            <p:cNvGrpSpPr/>
            <p:nvPr/>
          </p:nvGrpSpPr>
          <p:grpSpPr>
            <a:xfrm>
              <a:off x="6196930" y="7"/>
              <a:ext cx="985363" cy="2629685"/>
              <a:chOff x="6010934" y="1"/>
              <a:chExt cx="1046700" cy="2793377"/>
            </a:xfrm>
          </p:grpSpPr>
          <p:grpSp>
            <p:nvGrpSpPr>
              <p:cNvPr id="673" name="Google Shape;673;p6"/>
              <p:cNvGrpSpPr/>
              <p:nvPr/>
            </p:nvGrpSpPr>
            <p:grpSpPr>
              <a:xfrm>
                <a:off x="6010934" y="1746678"/>
                <a:ext cx="1046700" cy="1046700"/>
                <a:chOff x="764100" y="3623300"/>
                <a:chExt cx="1046700" cy="1046700"/>
              </a:xfrm>
            </p:grpSpPr>
            <p:sp>
              <p:nvSpPr>
                <p:cNvPr id="674" name="Google Shape;674;p6"/>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6"/>
              <p:cNvGrpSpPr/>
              <p:nvPr/>
            </p:nvGrpSpPr>
            <p:grpSpPr>
              <a:xfrm>
                <a:off x="6308747" y="1"/>
                <a:ext cx="441786" cy="2571886"/>
                <a:chOff x="1121941" y="1609666"/>
                <a:chExt cx="404159" cy="2352837"/>
              </a:xfrm>
            </p:grpSpPr>
            <p:grpSp>
              <p:nvGrpSpPr>
                <p:cNvPr id="677" name="Google Shape;677;p6"/>
                <p:cNvGrpSpPr/>
                <p:nvPr/>
              </p:nvGrpSpPr>
              <p:grpSpPr>
                <a:xfrm>
                  <a:off x="1121941" y="1609666"/>
                  <a:ext cx="404159" cy="2352837"/>
                  <a:chOff x="1121941" y="1609666"/>
                  <a:chExt cx="404159" cy="2352837"/>
                </a:xfrm>
              </p:grpSpPr>
              <p:grpSp>
                <p:nvGrpSpPr>
                  <p:cNvPr id="678" name="Google Shape;678;p6"/>
                  <p:cNvGrpSpPr/>
                  <p:nvPr/>
                </p:nvGrpSpPr>
                <p:grpSpPr>
                  <a:xfrm>
                    <a:off x="1121941" y="2971595"/>
                    <a:ext cx="404159" cy="990908"/>
                    <a:chOff x="1121941" y="2969319"/>
                    <a:chExt cx="404159" cy="990908"/>
                  </a:xfrm>
                </p:grpSpPr>
                <p:sp>
                  <p:nvSpPr>
                    <p:cNvPr id="679" name="Google Shape;679;p6"/>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6"/>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6"/>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6"/>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3" name="Google Shape;683;p6"/>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6"/>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685" name="Google Shape;685;p6"/>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686" name="Google Shape;686;p6"/>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687" name="Google Shape;687;p6"/>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688" name="Google Shape;688;p6"/>
            <p:cNvGrpSpPr/>
            <p:nvPr/>
          </p:nvGrpSpPr>
          <p:grpSpPr>
            <a:xfrm>
              <a:off x="7192739" y="3730341"/>
              <a:ext cx="148551" cy="170121"/>
              <a:chOff x="3462796" y="2555878"/>
              <a:chExt cx="157798" cy="180711"/>
            </a:xfrm>
          </p:grpSpPr>
          <p:sp>
            <p:nvSpPr>
              <p:cNvPr id="689" name="Google Shape;689;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695"/>
        <p:cNvGrpSpPr/>
        <p:nvPr/>
      </p:nvGrpSpPr>
      <p:grpSpPr>
        <a:xfrm>
          <a:off x="0" y="0"/>
          <a:ext cx="0" cy="0"/>
          <a:chOff x="0" y="0"/>
          <a:chExt cx="0" cy="0"/>
        </a:xfrm>
      </p:grpSpPr>
      <p:sp>
        <p:nvSpPr>
          <p:cNvPr id="696" name="Google Shape;696;p7"/>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97" name="Google Shape;697;p7"/>
          <p:cNvSpPr txBox="1">
            <a:spLocks noGrp="1"/>
          </p:cNvSpPr>
          <p:nvPr>
            <p:ph type="body" idx="1"/>
          </p:nvPr>
        </p:nvSpPr>
        <p:spPr>
          <a:xfrm>
            <a:off x="702900" y="1430150"/>
            <a:ext cx="1964400" cy="3256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698" name="Google Shape;698;p7"/>
          <p:cNvSpPr txBox="1">
            <a:spLocks noGrp="1"/>
          </p:cNvSpPr>
          <p:nvPr>
            <p:ph type="body" idx="2"/>
          </p:nvPr>
        </p:nvSpPr>
        <p:spPr>
          <a:xfrm>
            <a:off x="2873451" y="1430150"/>
            <a:ext cx="1964400" cy="3256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699" name="Google Shape;699;p7"/>
          <p:cNvSpPr txBox="1">
            <a:spLocks noGrp="1"/>
          </p:cNvSpPr>
          <p:nvPr>
            <p:ph type="body" idx="3"/>
          </p:nvPr>
        </p:nvSpPr>
        <p:spPr>
          <a:xfrm>
            <a:off x="5044003" y="1430150"/>
            <a:ext cx="1964400" cy="3256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700" name="Google Shape;700;p7"/>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701" name="Google Shape;701;p7"/>
          <p:cNvGrpSpPr/>
          <p:nvPr/>
        </p:nvGrpSpPr>
        <p:grpSpPr>
          <a:xfrm>
            <a:off x="6800134" y="-29"/>
            <a:ext cx="2382301" cy="4610466"/>
            <a:chOff x="6800134" y="-29"/>
            <a:chExt cx="2382301" cy="4610466"/>
          </a:xfrm>
        </p:grpSpPr>
        <p:grpSp>
          <p:nvGrpSpPr>
            <p:cNvPr id="702" name="Google Shape;702;p7"/>
            <p:cNvGrpSpPr/>
            <p:nvPr/>
          </p:nvGrpSpPr>
          <p:grpSpPr>
            <a:xfrm>
              <a:off x="7737776" y="-17"/>
              <a:ext cx="448629" cy="4610455"/>
              <a:chOff x="6798998" y="-1296139"/>
              <a:chExt cx="476555" cy="4897445"/>
            </a:xfrm>
          </p:grpSpPr>
          <p:sp>
            <p:nvSpPr>
              <p:cNvPr id="703" name="Google Shape;703;p7"/>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7"/>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7"/>
            <p:cNvGrpSpPr/>
            <p:nvPr/>
          </p:nvGrpSpPr>
          <p:grpSpPr>
            <a:xfrm>
              <a:off x="8636876" y="46"/>
              <a:ext cx="382387" cy="1450044"/>
              <a:chOff x="5578966" y="2422197"/>
              <a:chExt cx="406190" cy="1540306"/>
            </a:xfrm>
          </p:grpSpPr>
          <p:sp>
            <p:nvSpPr>
              <p:cNvPr id="706" name="Google Shape;706;p7"/>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7"/>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7"/>
            <p:cNvGrpSpPr/>
            <p:nvPr/>
          </p:nvGrpSpPr>
          <p:grpSpPr>
            <a:xfrm>
              <a:off x="8035385" y="23"/>
              <a:ext cx="439174" cy="2683136"/>
              <a:chOff x="6176324" y="940075"/>
              <a:chExt cx="466512" cy="2850155"/>
            </a:xfrm>
          </p:grpSpPr>
          <p:sp>
            <p:nvSpPr>
              <p:cNvPr id="709" name="Google Shape;709;p7"/>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7"/>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7"/>
            <p:cNvGrpSpPr/>
            <p:nvPr/>
          </p:nvGrpSpPr>
          <p:grpSpPr>
            <a:xfrm>
              <a:off x="6999976" y="11"/>
              <a:ext cx="271476" cy="3307837"/>
              <a:chOff x="7883572" y="308161"/>
              <a:chExt cx="288375" cy="3513742"/>
            </a:xfrm>
          </p:grpSpPr>
          <p:sp>
            <p:nvSpPr>
              <p:cNvPr id="712" name="Google Shape;712;p7"/>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7"/>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7"/>
            <p:cNvGrpSpPr/>
            <p:nvPr/>
          </p:nvGrpSpPr>
          <p:grpSpPr>
            <a:xfrm>
              <a:off x="6827964" y="636458"/>
              <a:ext cx="230791" cy="243118"/>
              <a:chOff x="3770248" y="2527300"/>
              <a:chExt cx="180404" cy="190055"/>
            </a:xfrm>
          </p:grpSpPr>
          <p:sp>
            <p:nvSpPr>
              <p:cNvPr id="715" name="Google Shape;715;p7"/>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7"/>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7"/>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7"/>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9" name="Google Shape;719;p7"/>
            <p:cNvGrpSpPr/>
            <p:nvPr/>
          </p:nvGrpSpPr>
          <p:grpSpPr>
            <a:xfrm>
              <a:off x="8763367" y="2641902"/>
              <a:ext cx="230809" cy="243156"/>
              <a:chOff x="3770248" y="2527300"/>
              <a:chExt cx="180404" cy="190055"/>
            </a:xfrm>
          </p:grpSpPr>
          <p:sp>
            <p:nvSpPr>
              <p:cNvPr id="720" name="Google Shape;720;p7"/>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7"/>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7"/>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7"/>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4" name="Google Shape;724;p7"/>
            <p:cNvGrpSpPr/>
            <p:nvPr/>
          </p:nvGrpSpPr>
          <p:grpSpPr>
            <a:xfrm rot="5400000">
              <a:off x="8655427" y="4253521"/>
              <a:ext cx="201871" cy="231166"/>
              <a:chOff x="3462796" y="2555878"/>
              <a:chExt cx="157798" cy="180711"/>
            </a:xfrm>
          </p:grpSpPr>
          <p:sp>
            <p:nvSpPr>
              <p:cNvPr id="725" name="Google Shape;725;p7"/>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7"/>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7"/>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7"/>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7"/>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7"/>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1" name="Google Shape;731;p7"/>
            <p:cNvGrpSpPr/>
            <p:nvPr/>
          </p:nvGrpSpPr>
          <p:grpSpPr>
            <a:xfrm rot="-2700000">
              <a:off x="7375305" y="1863439"/>
              <a:ext cx="169840" cy="178926"/>
              <a:chOff x="3770248" y="2527300"/>
              <a:chExt cx="180404" cy="190055"/>
            </a:xfrm>
          </p:grpSpPr>
          <p:sp>
            <p:nvSpPr>
              <p:cNvPr id="732" name="Google Shape;732;p7"/>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7"/>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7"/>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7"/>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6" name="Google Shape;736;p7"/>
            <p:cNvGrpSpPr/>
            <p:nvPr/>
          </p:nvGrpSpPr>
          <p:grpSpPr>
            <a:xfrm>
              <a:off x="6800134" y="23"/>
              <a:ext cx="985363" cy="1665685"/>
              <a:chOff x="2484475" y="1329455"/>
              <a:chExt cx="1046700" cy="1769370"/>
            </a:xfrm>
          </p:grpSpPr>
          <p:sp>
            <p:nvSpPr>
              <p:cNvPr id="737" name="Google Shape;737;p7"/>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 name="Google Shape;739;p7"/>
              <p:cNvGrpSpPr/>
              <p:nvPr/>
            </p:nvGrpSpPr>
            <p:grpSpPr>
              <a:xfrm>
                <a:off x="2769703" y="1329455"/>
                <a:ext cx="510180" cy="1483501"/>
                <a:chOff x="1818382" y="2433081"/>
                <a:chExt cx="466728" cy="1357150"/>
              </a:xfrm>
            </p:grpSpPr>
            <p:grpSp>
              <p:nvGrpSpPr>
                <p:cNvPr id="740" name="Google Shape;740;p7"/>
                <p:cNvGrpSpPr/>
                <p:nvPr/>
              </p:nvGrpSpPr>
              <p:grpSpPr>
                <a:xfrm>
                  <a:off x="1818382" y="2971595"/>
                  <a:ext cx="466728" cy="818636"/>
                  <a:chOff x="1818382" y="2942618"/>
                  <a:chExt cx="466728" cy="818636"/>
                </a:xfrm>
              </p:grpSpPr>
              <p:sp>
                <p:nvSpPr>
                  <p:cNvPr id="741" name="Google Shape;741;p7"/>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7"/>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7"/>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4" name="Google Shape;744;p7"/>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7"/>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746" name="Google Shape;746;p7"/>
            <p:cNvGrpSpPr/>
            <p:nvPr/>
          </p:nvGrpSpPr>
          <p:grpSpPr>
            <a:xfrm>
              <a:off x="8330194" y="-10"/>
              <a:ext cx="852241" cy="2641273"/>
              <a:chOff x="3961868" y="-891976"/>
              <a:chExt cx="905291" cy="2805686"/>
            </a:xfrm>
          </p:grpSpPr>
          <p:grpSp>
            <p:nvGrpSpPr>
              <p:cNvPr id="747" name="Google Shape;747;p7"/>
              <p:cNvGrpSpPr/>
              <p:nvPr/>
            </p:nvGrpSpPr>
            <p:grpSpPr>
              <a:xfrm>
                <a:off x="3961868" y="1008419"/>
                <a:ext cx="905291" cy="905291"/>
                <a:chOff x="764100" y="3623300"/>
                <a:chExt cx="1046700" cy="1046700"/>
              </a:xfrm>
            </p:grpSpPr>
            <p:sp>
              <p:nvSpPr>
                <p:cNvPr id="748" name="Google Shape;748;p7"/>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7"/>
              <p:cNvGrpSpPr/>
              <p:nvPr/>
            </p:nvGrpSpPr>
            <p:grpSpPr>
              <a:xfrm>
                <a:off x="4155315" y="-891976"/>
                <a:ext cx="522826" cy="2613070"/>
                <a:chOff x="2447534" y="1219291"/>
                <a:chExt cx="478297" cy="2390513"/>
              </a:xfrm>
            </p:grpSpPr>
            <p:grpSp>
              <p:nvGrpSpPr>
                <p:cNvPr id="751" name="Google Shape;751;p7"/>
                <p:cNvGrpSpPr/>
                <p:nvPr/>
              </p:nvGrpSpPr>
              <p:grpSpPr>
                <a:xfrm>
                  <a:off x="2447534" y="1219291"/>
                  <a:ext cx="478297" cy="2390513"/>
                  <a:chOff x="2447534" y="1219291"/>
                  <a:chExt cx="478297" cy="2390513"/>
                </a:xfrm>
              </p:grpSpPr>
              <p:grpSp>
                <p:nvGrpSpPr>
                  <p:cNvPr id="752" name="Google Shape;752;p7"/>
                  <p:cNvGrpSpPr/>
                  <p:nvPr/>
                </p:nvGrpSpPr>
                <p:grpSpPr>
                  <a:xfrm>
                    <a:off x="2447534" y="2971595"/>
                    <a:ext cx="478297" cy="638209"/>
                    <a:chOff x="2447534" y="3081786"/>
                    <a:chExt cx="478297" cy="638209"/>
                  </a:xfrm>
                </p:grpSpPr>
                <p:sp>
                  <p:nvSpPr>
                    <p:cNvPr id="753" name="Google Shape;753;p7"/>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7"/>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7"/>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56" name="Google Shape;756;p7"/>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7"/>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758" name="Google Shape;758;p7"/>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759" name="Google Shape;759;p7"/>
            <p:cNvGrpSpPr/>
            <p:nvPr/>
          </p:nvGrpSpPr>
          <p:grpSpPr>
            <a:xfrm>
              <a:off x="7811773" y="-2"/>
              <a:ext cx="492189" cy="1837864"/>
              <a:chOff x="5194218" y="-536312"/>
              <a:chExt cx="522827" cy="1952267"/>
            </a:xfrm>
          </p:grpSpPr>
          <p:grpSp>
            <p:nvGrpSpPr>
              <p:cNvPr id="760" name="Google Shape;760;p7"/>
              <p:cNvGrpSpPr/>
              <p:nvPr/>
            </p:nvGrpSpPr>
            <p:grpSpPr>
              <a:xfrm>
                <a:off x="5194218" y="893129"/>
                <a:ext cx="522827" cy="522827"/>
                <a:chOff x="764100" y="3623300"/>
                <a:chExt cx="1046700" cy="1046700"/>
              </a:xfrm>
            </p:grpSpPr>
            <p:sp>
              <p:nvSpPr>
                <p:cNvPr id="761" name="Google Shape;761;p7"/>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7"/>
              <p:cNvGrpSpPr/>
              <p:nvPr/>
            </p:nvGrpSpPr>
            <p:grpSpPr>
              <a:xfrm>
                <a:off x="5371921" y="-536312"/>
                <a:ext cx="182209" cy="1814066"/>
                <a:chOff x="3305183" y="1663032"/>
                <a:chExt cx="166690" cy="1659561"/>
              </a:xfrm>
            </p:grpSpPr>
            <p:grpSp>
              <p:nvGrpSpPr>
                <p:cNvPr id="764" name="Google Shape;764;p7"/>
                <p:cNvGrpSpPr/>
                <p:nvPr/>
              </p:nvGrpSpPr>
              <p:grpSpPr>
                <a:xfrm>
                  <a:off x="3305183" y="1663032"/>
                  <a:ext cx="166690" cy="1659561"/>
                  <a:chOff x="3305183" y="1663032"/>
                  <a:chExt cx="166690" cy="1659561"/>
                </a:xfrm>
              </p:grpSpPr>
              <p:grpSp>
                <p:nvGrpSpPr>
                  <p:cNvPr id="765" name="Google Shape;765;p7"/>
                  <p:cNvGrpSpPr/>
                  <p:nvPr/>
                </p:nvGrpSpPr>
                <p:grpSpPr>
                  <a:xfrm>
                    <a:off x="3305183" y="2971595"/>
                    <a:ext cx="166690" cy="350998"/>
                    <a:chOff x="3305183" y="3146560"/>
                    <a:chExt cx="166690" cy="350998"/>
                  </a:xfrm>
                </p:grpSpPr>
                <p:sp>
                  <p:nvSpPr>
                    <p:cNvPr id="766" name="Google Shape;766;p7"/>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7"/>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7"/>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9" name="Google Shape;769;p7"/>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7"/>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771" name="Google Shape;771;p7"/>
            <p:cNvGrpSpPr/>
            <p:nvPr/>
          </p:nvGrpSpPr>
          <p:grpSpPr>
            <a:xfrm>
              <a:off x="8018879" y="-29"/>
              <a:ext cx="810166" cy="4470272"/>
              <a:chOff x="7824797" y="-1724181"/>
              <a:chExt cx="860597" cy="4748536"/>
            </a:xfrm>
          </p:grpSpPr>
          <p:grpSp>
            <p:nvGrpSpPr>
              <p:cNvPr id="772" name="Google Shape;772;p7"/>
              <p:cNvGrpSpPr/>
              <p:nvPr/>
            </p:nvGrpSpPr>
            <p:grpSpPr>
              <a:xfrm>
                <a:off x="7824797" y="1891931"/>
                <a:ext cx="860597" cy="1132425"/>
                <a:chOff x="764100" y="3623300"/>
                <a:chExt cx="1046700" cy="1046700"/>
              </a:xfrm>
            </p:grpSpPr>
            <p:sp>
              <p:nvSpPr>
                <p:cNvPr id="773" name="Google Shape;773;p7"/>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7"/>
              <p:cNvGrpSpPr/>
              <p:nvPr/>
            </p:nvGrpSpPr>
            <p:grpSpPr>
              <a:xfrm>
                <a:off x="8100547" y="-1724181"/>
                <a:ext cx="300376" cy="4529867"/>
                <a:chOff x="3792712" y="-322375"/>
                <a:chExt cx="274793" cy="4144055"/>
              </a:xfrm>
            </p:grpSpPr>
            <p:grpSp>
              <p:nvGrpSpPr>
                <p:cNvPr id="776" name="Google Shape;776;p7"/>
                <p:cNvGrpSpPr/>
                <p:nvPr/>
              </p:nvGrpSpPr>
              <p:grpSpPr>
                <a:xfrm>
                  <a:off x="3792712" y="-322375"/>
                  <a:ext cx="274793" cy="4144055"/>
                  <a:chOff x="3792712" y="-322375"/>
                  <a:chExt cx="274793" cy="4144055"/>
                </a:xfrm>
              </p:grpSpPr>
              <p:grpSp>
                <p:nvGrpSpPr>
                  <p:cNvPr id="777" name="Google Shape;777;p7"/>
                  <p:cNvGrpSpPr/>
                  <p:nvPr/>
                </p:nvGrpSpPr>
                <p:grpSpPr>
                  <a:xfrm>
                    <a:off x="3792712" y="2971595"/>
                    <a:ext cx="274793" cy="850085"/>
                    <a:chOff x="3792712" y="2879468"/>
                    <a:chExt cx="274793" cy="850085"/>
                  </a:xfrm>
                </p:grpSpPr>
                <p:sp>
                  <p:nvSpPr>
                    <p:cNvPr id="778" name="Google Shape;778;p7"/>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7"/>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7"/>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81" name="Google Shape;781;p7"/>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7"/>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783" name="Google Shape;783;p7"/>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784" name="Google Shape;784;p7"/>
            <p:cNvGrpSpPr/>
            <p:nvPr/>
          </p:nvGrpSpPr>
          <p:grpSpPr>
            <a:xfrm>
              <a:off x="7184797" y="-17"/>
              <a:ext cx="985363" cy="3905971"/>
              <a:chOff x="1192601" y="-1724180"/>
              <a:chExt cx="1046700" cy="4149108"/>
            </a:xfrm>
          </p:grpSpPr>
          <p:grpSp>
            <p:nvGrpSpPr>
              <p:cNvPr id="785" name="Google Shape;785;p7"/>
              <p:cNvGrpSpPr/>
              <p:nvPr/>
            </p:nvGrpSpPr>
            <p:grpSpPr>
              <a:xfrm>
                <a:off x="1192601" y="1378228"/>
                <a:ext cx="1046700" cy="1046700"/>
                <a:chOff x="764100" y="3623300"/>
                <a:chExt cx="1046700" cy="1046700"/>
              </a:xfrm>
            </p:grpSpPr>
            <p:sp>
              <p:nvSpPr>
                <p:cNvPr id="786" name="Google Shape;786;p7"/>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7"/>
              <p:cNvGrpSpPr/>
              <p:nvPr/>
            </p:nvGrpSpPr>
            <p:grpSpPr>
              <a:xfrm>
                <a:off x="1417979" y="-1724180"/>
                <a:ext cx="580390" cy="3855366"/>
                <a:chOff x="522260" y="372820"/>
                <a:chExt cx="530958" cy="3527002"/>
              </a:xfrm>
            </p:grpSpPr>
            <p:grpSp>
              <p:nvGrpSpPr>
                <p:cNvPr id="789" name="Google Shape;789;p7"/>
                <p:cNvGrpSpPr/>
                <p:nvPr/>
              </p:nvGrpSpPr>
              <p:grpSpPr>
                <a:xfrm>
                  <a:off x="522260" y="372820"/>
                  <a:ext cx="530958" cy="3527002"/>
                  <a:chOff x="522260" y="372820"/>
                  <a:chExt cx="530958" cy="3527002"/>
                </a:xfrm>
              </p:grpSpPr>
              <p:grpSp>
                <p:nvGrpSpPr>
                  <p:cNvPr id="790" name="Google Shape;790;p7"/>
                  <p:cNvGrpSpPr/>
                  <p:nvPr/>
                </p:nvGrpSpPr>
                <p:grpSpPr>
                  <a:xfrm>
                    <a:off x="522260" y="2971595"/>
                    <a:ext cx="530958" cy="928227"/>
                    <a:chOff x="522260" y="2971595"/>
                    <a:chExt cx="530958" cy="928227"/>
                  </a:xfrm>
                </p:grpSpPr>
                <p:sp>
                  <p:nvSpPr>
                    <p:cNvPr id="791" name="Google Shape;791;p7"/>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7"/>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7"/>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7"/>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5" name="Google Shape;795;p7"/>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7"/>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797" name="Google Shape;797;p7"/>
            <p:cNvGrpSpPr/>
            <p:nvPr/>
          </p:nvGrpSpPr>
          <p:grpSpPr>
            <a:xfrm>
              <a:off x="7192739" y="3730341"/>
              <a:ext cx="148551" cy="170121"/>
              <a:chOff x="3462796" y="2555878"/>
              <a:chExt cx="157798" cy="180711"/>
            </a:xfrm>
          </p:grpSpPr>
          <p:sp>
            <p:nvSpPr>
              <p:cNvPr id="798" name="Google Shape;798;p7"/>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7"/>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7"/>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7"/>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7"/>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7"/>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04" name="Google Shape;804;p7"/>
          <p:cNvGrpSpPr/>
          <p:nvPr/>
        </p:nvGrpSpPr>
        <p:grpSpPr>
          <a:xfrm>
            <a:off x="278809" y="823842"/>
            <a:ext cx="288376" cy="330267"/>
            <a:chOff x="3462796" y="2555878"/>
            <a:chExt cx="157798" cy="180711"/>
          </a:xfrm>
        </p:grpSpPr>
        <p:sp>
          <p:nvSpPr>
            <p:cNvPr id="805" name="Google Shape;805;p7"/>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7"/>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7"/>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7"/>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7"/>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7"/>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1"/>
        <p:cNvGrpSpPr/>
        <p:nvPr/>
      </p:nvGrpSpPr>
      <p:grpSpPr>
        <a:xfrm>
          <a:off x="0" y="0"/>
          <a:ext cx="0" cy="0"/>
          <a:chOff x="0" y="0"/>
          <a:chExt cx="0" cy="0"/>
        </a:xfrm>
      </p:grpSpPr>
      <p:sp>
        <p:nvSpPr>
          <p:cNvPr id="812" name="Google Shape;812;p8"/>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13" name="Google Shape;813;p8"/>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814" name="Google Shape;814;p8"/>
          <p:cNvGrpSpPr/>
          <p:nvPr/>
        </p:nvGrpSpPr>
        <p:grpSpPr>
          <a:xfrm>
            <a:off x="278809" y="823842"/>
            <a:ext cx="288376" cy="330267"/>
            <a:chOff x="3462796" y="2555878"/>
            <a:chExt cx="157798" cy="180711"/>
          </a:xfrm>
        </p:grpSpPr>
        <p:sp>
          <p:nvSpPr>
            <p:cNvPr id="815" name="Google Shape;815;p8"/>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8"/>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8"/>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8"/>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8"/>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8"/>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1" name="Google Shape;821;p8"/>
          <p:cNvGrpSpPr/>
          <p:nvPr/>
        </p:nvGrpSpPr>
        <p:grpSpPr>
          <a:xfrm>
            <a:off x="6196930" y="-29"/>
            <a:ext cx="2985505" cy="4610466"/>
            <a:chOff x="6196930" y="-29"/>
            <a:chExt cx="2985505" cy="4610466"/>
          </a:xfrm>
        </p:grpSpPr>
        <p:grpSp>
          <p:nvGrpSpPr>
            <p:cNvPr id="822" name="Google Shape;822;p8"/>
            <p:cNvGrpSpPr/>
            <p:nvPr/>
          </p:nvGrpSpPr>
          <p:grpSpPr>
            <a:xfrm>
              <a:off x="7737776" y="-17"/>
              <a:ext cx="448629" cy="4610455"/>
              <a:chOff x="6798998" y="-1296139"/>
              <a:chExt cx="476555" cy="4897445"/>
            </a:xfrm>
          </p:grpSpPr>
          <p:sp>
            <p:nvSpPr>
              <p:cNvPr id="823" name="Google Shape;823;p8"/>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8"/>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8"/>
            <p:cNvGrpSpPr/>
            <p:nvPr/>
          </p:nvGrpSpPr>
          <p:grpSpPr>
            <a:xfrm>
              <a:off x="8636876" y="46"/>
              <a:ext cx="382387" cy="1450044"/>
              <a:chOff x="5578966" y="2422197"/>
              <a:chExt cx="406190" cy="1540306"/>
            </a:xfrm>
          </p:grpSpPr>
          <p:sp>
            <p:nvSpPr>
              <p:cNvPr id="826" name="Google Shape;826;p8"/>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8"/>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8"/>
            <p:cNvGrpSpPr/>
            <p:nvPr/>
          </p:nvGrpSpPr>
          <p:grpSpPr>
            <a:xfrm>
              <a:off x="8035385" y="23"/>
              <a:ext cx="439174" cy="2683136"/>
              <a:chOff x="6176324" y="940075"/>
              <a:chExt cx="466512" cy="2850155"/>
            </a:xfrm>
          </p:grpSpPr>
          <p:sp>
            <p:nvSpPr>
              <p:cNvPr id="829" name="Google Shape;829;p8"/>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8"/>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8"/>
            <p:cNvGrpSpPr/>
            <p:nvPr/>
          </p:nvGrpSpPr>
          <p:grpSpPr>
            <a:xfrm>
              <a:off x="6363022" y="42"/>
              <a:ext cx="160482" cy="1242299"/>
              <a:chOff x="7576714" y="2009363"/>
              <a:chExt cx="170472" cy="1319629"/>
            </a:xfrm>
          </p:grpSpPr>
          <p:sp>
            <p:nvSpPr>
              <p:cNvPr id="832" name="Google Shape;832;p8"/>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8"/>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8"/>
            <p:cNvGrpSpPr/>
            <p:nvPr/>
          </p:nvGrpSpPr>
          <p:grpSpPr>
            <a:xfrm>
              <a:off x="6999976" y="11"/>
              <a:ext cx="271476" cy="3307837"/>
              <a:chOff x="7883572" y="308161"/>
              <a:chExt cx="288375" cy="3513742"/>
            </a:xfrm>
          </p:grpSpPr>
          <p:sp>
            <p:nvSpPr>
              <p:cNvPr id="835" name="Google Shape;835;p8"/>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8"/>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8"/>
            <p:cNvGrpSpPr/>
            <p:nvPr/>
          </p:nvGrpSpPr>
          <p:grpSpPr>
            <a:xfrm>
              <a:off x="6827964" y="636458"/>
              <a:ext cx="230791" cy="243118"/>
              <a:chOff x="3770248" y="2527300"/>
              <a:chExt cx="180404" cy="190055"/>
            </a:xfrm>
          </p:grpSpPr>
          <p:sp>
            <p:nvSpPr>
              <p:cNvPr id="838" name="Google Shape;838;p8"/>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8"/>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8"/>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8"/>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2" name="Google Shape;842;p8"/>
            <p:cNvGrpSpPr/>
            <p:nvPr/>
          </p:nvGrpSpPr>
          <p:grpSpPr>
            <a:xfrm>
              <a:off x="8763367" y="2641902"/>
              <a:ext cx="230809" cy="243156"/>
              <a:chOff x="3770248" y="2527300"/>
              <a:chExt cx="180404" cy="190055"/>
            </a:xfrm>
          </p:grpSpPr>
          <p:sp>
            <p:nvSpPr>
              <p:cNvPr id="843" name="Google Shape;843;p8"/>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8"/>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8"/>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8"/>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7" name="Google Shape;847;p8"/>
            <p:cNvGrpSpPr/>
            <p:nvPr/>
          </p:nvGrpSpPr>
          <p:grpSpPr>
            <a:xfrm rot="5400000">
              <a:off x="8655427" y="4253521"/>
              <a:ext cx="201871" cy="231166"/>
              <a:chOff x="3462796" y="2555878"/>
              <a:chExt cx="157798" cy="180711"/>
            </a:xfrm>
          </p:grpSpPr>
          <p:sp>
            <p:nvSpPr>
              <p:cNvPr id="848" name="Google Shape;848;p8"/>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8"/>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8"/>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8"/>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8"/>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8"/>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4" name="Google Shape;854;p8"/>
            <p:cNvGrpSpPr/>
            <p:nvPr/>
          </p:nvGrpSpPr>
          <p:grpSpPr>
            <a:xfrm rot="-2700000">
              <a:off x="7375305" y="1863439"/>
              <a:ext cx="169840" cy="178926"/>
              <a:chOff x="3770248" y="2527300"/>
              <a:chExt cx="180404" cy="190055"/>
            </a:xfrm>
          </p:grpSpPr>
          <p:sp>
            <p:nvSpPr>
              <p:cNvPr id="855" name="Google Shape;855;p8"/>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8"/>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8"/>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8"/>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9" name="Google Shape;859;p8"/>
            <p:cNvGrpSpPr/>
            <p:nvPr/>
          </p:nvGrpSpPr>
          <p:grpSpPr>
            <a:xfrm>
              <a:off x="6800134" y="23"/>
              <a:ext cx="985363" cy="1665685"/>
              <a:chOff x="2484475" y="1329455"/>
              <a:chExt cx="1046700" cy="1769370"/>
            </a:xfrm>
          </p:grpSpPr>
          <p:sp>
            <p:nvSpPr>
              <p:cNvPr id="860" name="Google Shape;860;p8"/>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8"/>
              <p:cNvGrpSpPr/>
              <p:nvPr/>
            </p:nvGrpSpPr>
            <p:grpSpPr>
              <a:xfrm>
                <a:off x="2769703" y="1329455"/>
                <a:ext cx="510180" cy="1483501"/>
                <a:chOff x="1818382" y="2433081"/>
                <a:chExt cx="466728" cy="1357150"/>
              </a:xfrm>
            </p:grpSpPr>
            <p:grpSp>
              <p:nvGrpSpPr>
                <p:cNvPr id="863" name="Google Shape;863;p8"/>
                <p:cNvGrpSpPr/>
                <p:nvPr/>
              </p:nvGrpSpPr>
              <p:grpSpPr>
                <a:xfrm>
                  <a:off x="1818382" y="2971595"/>
                  <a:ext cx="466728" cy="818636"/>
                  <a:chOff x="1818382" y="2942618"/>
                  <a:chExt cx="466728" cy="818636"/>
                </a:xfrm>
              </p:grpSpPr>
              <p:sp>
                <p:nvSpPr>
                  <p:cNvPr id="864" name="Google Shape;864;p8"/>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8"/>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8"/>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67" name="Google Shape;867;p8"/>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8"/>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869" name="Google Shape;869;p8"/>
            <p:cNvGrpSpPr/>
            <p:nvPr/>
          </p:nvGrpSpPr>
          <p:grpSpPr>
            <a:xfrm>
              <a:off x="8330194" y="-10"/>
              <a:ext cx="852241" cy="2641273"/>
              <a:chOff x="3961868" y="-891976"/>
              <a:chExt cx="905291" cy="2805686"/>
            </a:xfrm>
          </p:grpSpPr>
          <p:grpSp>
            <p:nvGrpSpPr>
              <p:cNvPr id="870" name="Google Shape;870;p8"/>
              <p:cNvGrpSpPr/>
              <p:nvPr/>
            </p:nvGrpSpPr>
            <p:grpSpPr>
              <a:xfrm>
                <a:off x="3961868" y="1008419"/>
                <a:ext cx="905291" cy="905291"/>
                <a:chOff x="764100" y="3623300"/>
                <a:chExt cx="1046700" cy="1046700"/>
              </a:xfrm>
            </p:grpSpPr>
            <p:sp>
              <p:nvSpPr>
                <p:cNvPr id="871" name="Google Shape;871;p8"/>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8"/>
              <p:cNvGrpSpPr/>
              <p:nvPr/>
            </p:nvGrpSpPr>
            <p:grpSpPr>
              <a:xfrm>
                <a:off x="4155315" y="-891976"/>
                <a:ext cx="522826" cy="2613070"/>
                <a:chOff x="2447534" y="1219291"/>
                <a:chExt cx="478297" cy="2390513"/>
              </a:xfrm>
            </p:grpSpPr>
            <p:grpSp>
              <p:nvGrpSpPr>
                <p:cNvPr id="874" name="Google Shape;874;p8"/>
                <p:cNvGrpSpPr/>
                <p:nvPr/>
              </p:nvGrpSpPr>
              <p:grpSpPr>
                <a:xfrm>
                  <a:off x="2447534" y="1219291"/>
                  <a:ext cx="478297" cy="2390513"/>
                  <a:chOff x="2447534" y="1219291"/>
                  <a:chExt cx="478297" cy="2390513"/>
                </a:xfrm>
              </p:grpSpPr>
              <p:grpSp>
                <p:nvGrpSpPr>
                  <p:cNvPr id="875" name="Google Shape;875;p8"/>
                  <p:cNvGrpSpPr/>
                  <p:nvPr/>
                </p:nvGrpSpPr>
                <p:grpSpPr>
                  <a:xfrm>
                    <a:off x="2447534" y="2971595"/>
                    <a:ext cx="478297" cy="638209"/>
                    <a:chOff x="2447534" y="3081786"/>
                    <a:chExt cx="478297" cy="638209"/>
                  </a:xfrm>
                </p:grpSpPr>
                <p:sp>
                  <p:nvSpPr>
                    <p:cNvPr id="876" name="Google Shape;876;p8"/>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8"/>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8"/>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9" name="Google Shape;879;p8"/>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 name="Google Shape;880;p8"/>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881" name="Google Shape;881;p8"/>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882" name="Google Shape;882;p8"/>
            <p:cNvGrpSpPr/>
            <p:nvPr/>
          </p:nvGrpSpPr>
          <p:grpSpPr>
            <a:xfrm>
              <a:off x="7811773" y="-2"/>
              <a:ext cx="492189" cy="1837864"/>
              <a:chOff x="5194218" y="-536312"/>
              <a:chExt cx="522827" cy="1952267"/>
            </a:xfrm>
          </p:grpSpPr>
          <p:grpSp>
            <p:nvGrpSpPr>
              <p:cNvPr id="883" name="Google Shape;883;p8"/>
              <p:cNvGrpSpPr/>
              <p:nvPr/>
            </p:nvGrpSpPr>
            <p:grpSpPr>
              <a:xfrm>
                <a:off x="5194218" y="893129"/>
                <a:ext cx="522827" cy="522827"/>
                <a:chOff x="764100" y="3623300"/>
                <a:chExt cx="1046700" cy="1046700"/>
              </a:xfrm>
            </p:grpSpPr>
            <p:sp>
              <p:nvSpPr>
                <p:cNvPr id="884" name="Google Shape;884;p8"/>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8"/>
              <p:cNvGrpSpPr/>
              <p:nvPr/>
            </p:nvGrpSpPr>
            <p:grpSpPr>
              <a:xfrm>
                <a:off x="5371921" y="-536312"/>
                <a:ext cx="182209" cy="1814066"/>
                <a:chOff x="3305183" y="1663032"/>
                <a:chExt cx="166690" cy="1659561"/>
              </a:xfrm>
            </p:grpSpPr>
            <p:grpSp>
              <p:nvGrpSpPr>
                <p:cNvPr id="887" name="Google Shape;887;p8"/>
                <p:cNvGrpSpPr/>
                <p:nvPr/>
              </p:nvGrpSpPr>
              <p:grpSpPr>
                <a:xfrm>
                  <a:off x="3305183" y="1663032"/>
                  <a:ext cx="166690" cy="1659561"/>
                  <a:chOff x="3305183" y="1663032"/>
                  <a:chExt cx="166690" cy="1659561"/>
                </a:xfrm>
              </p:grpSpPr>
              <p:grpSp>
                <p:nvGrpSpPr>
                  <p:cNvPr id="888" name="Google Shape;888;p8"/>
                  <p:cNvGrpSpPr/>
                  <p:nvPr/>
                </p:nvGrpSpPr>
                <p:grpSpPr>
                  <a:xfrm>
                    <a:off x="3305183" y="2971595"/>
                    <a:ext cx="166690" cy="350998"/>
                    <a:chOff x="3305183" y="3146560"/>
                    <a:chExt cx="166690" cy="350998"/>
                  </a:xfrm>
                </p:grpSpPr>
                <p:sp>
                  <p:nvSpPr>
                    <p:cNvPr id="889" name="Google Shape;889;p8"/>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8"/>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8"/>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92" name="Google Shape;892;p8"/>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 name="Google Shape;893;p8"/>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894" name="Google Shape;894;p8"/>
            <p:cNvGrpSpPr/>
            <p:nvPr/>
          </p:nvGrpSpPr>
          <p:grpSpPr>
            <a:xfrm>
              <a:off x="8018879" y="-29"/>
              <a:ext cx="810166" cy="4470272"/>
              <a:chOff x="7824797" y="-1724181"/>
              <a:chExt cx="860597" cy="4748536"/>
            </a:xfrm>
          </p:grpSpPr>
          <p:grpSp>
            <p:nvGrpSpPr>
              <p:cNvPr id="895" name="Google Shape;895;p8"/>
              <p:cNvGrpSpPr/>
              <p:nvPr/>
            </p:nvGrpSpPr>
            <p:grpSpPr>
              <a:xfrm>
                <a:off x="7824797" y="1891931"/>
                <a:ext cx="860597" cy="1132425"/>
                <a:chOff x="764100" y="3623300"/>
                <a:chExt cx="1046700" cy="1046700"/>
              </a:xfrm>
            </p:grpSpPr>
            <p:sp>
              <p:nvSpPr>
                <p:cNvPr id="896" name="Google Shape;896;p8"/>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8"/>
              <p:cNvGrpSpPr/>
              <p:nvPr/>
            </p:nvGrpSpPr>
            <p:grpSpPr>
              <a:xfrm>
                <a:off x="8100547" y="-1724181"/>
                <a:ext cx="300376" cy="4529867"/>
                <a:chOff x="3792712" y="-322375"/>
                <a:chExt cx="274793" cy="4144055"/>
              </a:xfrm>
            </p:grpSpPr>
            <p:grpSp>
              <p:nvGrpSpPr>
                <p:cNvPr id="899" name="Google Shape;899;p8"/>
                <p:cNvGrpSpPr/>
                <p:nvPr/>
              </p:nvGrpSpPr>
              <p:grpSpPr>
                <a:xfrm>
                  <a:off x="3792712" y="-322375"/>
                  <a:ext cx="274793" cy="4144055"/>
                  <a:chOff x="3792712" y="-322375"/>
                  <a:chExt cx="274793" cy="4144055"/>
                </a:xfrm>
              </p:grpSpPr>
              <p:grpSp>
                <p:nvGrpSpPr>
                  <p:cNvPr id="900" name="Google Shape;900;p8"/>
                  <p:cNvGrpSpPr/>
                  <p:nvPr/>
                </p:nvGrpSpPr>
                <p:grpSpPr>
                  <a:xfrm>
                    <a:off x="3792712" y="2971595"/>
                    <a:ext cx="274793" cy="850085"/>
                    <a:chOff x="3792712" y="2879468"/>
                    <a:chExt cx="274793" cy="850085"/>
                  </a:xfrm>
                </p:grpSpPr>
                <p:sp>
                  <p:nvSpPr>
                    <p:cNvPr id="901" name="Google Shape;901;p8"/>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8"/>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8"/>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04" name="Google Shape;904;p8"/>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8"/>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906" name="Google Shape;906;p8"/>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907" name="Google Shape;907;p8"/>
            <p:cNvGrpSpPr/>
            <p:nvPr/>
          </p:nvGrpSpPr>
          <p:grpSpPr>
            <a:xfrm>
              <a:off x="7184797" y="-17"/>
              <a:ext cx="985363" cy="3905971"/>
              <a:chOff x="1192601" y="-1724180"/>
              <a:chExt cx="1046700" cy="4149108"/>
            </a:xfrm>
          </p:grpSpPr>
          <p:grpSp>
            <p:nvGrpSpPr>
              <p:cNvPr id="908" name="Google Shape;908;p8"/>
              <p:cNvGrpSpPr/>
              <p:nvPr/>
            </p:nvGrpSpPr>
            <p:grpSpPr>
              <a:xfrm>
                <a:off x="1192601" y="1378228"/>
                <a:ext cx="1046700" cy="1046700"/>
                <a:chOff x="764100" y="3623300"/>
                <a:chExt cx="1046700" cy="1046700"/>
              </a:xfrm>
            </p:grpSpPr>
            <p:sp>
              <p:nvSpPr>
                <p:cNvPr id="909" name="Google Shape;909;p8"/>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8"/>
              <p:cNvGrpSpPr/>
              <p:nvPr/>
            </p:nvGrpSpPr>
            <p:grpSpPr>
              <a:xfrm>
                <a:off x="1417979" y="-1724180"/>
                <a:ext cx="580390" cy="3855366"/>
                <a:chOff x="522260" y="372820"/>
                <a:chExt cx="530958" cy="3527002"/>
              </a:xfrm>
            </p:grpSpPr>
            <p:grpSp>
              <p:nvGrpSpPr>
                <p:cNvPr id="912" name="Google Shape;912;p8"/>
                <p:cNvGrpSpPr/>
                <p:nvPr/>
              </p:nvGrpSpPr>
              <p:grpSpPr>
                <a:xfrm>
                  <a:off x="522260" y="372820"/>
                  <a:ext cx="530958" cy="3527002"/>
                  <a:chOff x="522260" y="372820"/>
                  <a:chExt cx="530958" cy="3527002"/>
                </a:xfrm>
              </p:grpSpPr>
              <p:grpSp>
                <p:nvGrpSpPr>
                  <p:cNvPr id="913" name="Google Shape;913;p8"/>
                  <p:cNvGrpSpPr/>
                  <p:nvPr/>
                </p:nvGrpSpPr>
                <p:grpSpPr>
                  <a:xfrm>
                    <a:off x="522260" y="2971595"/>
                    <a:ext cx="530958" cy="928227"/>
                    <a:chOff x="522260" y="2971595"/>
                    <a:chExt cx="530958" cy="928227"/>
                  </a:xfrm>
                </p:grpSpPr>
                <p:sp>
                  <p:nvSpPr>
                    <p:cNvPr id="914" name="Google Shape;914;p8"/>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8"/>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8"/>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8"/>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8" name="Google Shape;918;p8"/>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 name="Google Shape;919;p8"/>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920" name="Google Shape;920;p8"/>
            <p:cNvGrpSpPr/>
            <p:nvPr/>
          </p:nvGrpSpPr>
          <p:grpSpPr>
            <a:xfrm>
              <a:off x="6196930" y="7"/>
              <a:ext cx="985363" cy="2629685"/>
              <a:chOff x="6010934" y="1"/>
              <a:chExt cx="1046700" cy="2793377"/>
            </a:xfrm>
          </p:grpSpPr>
          <p:grpSp>
            <p:nvGrpSpPr>
              <p:cNvPr id="921" name="Google Shape;921;p8"/>
              <p:cNvGrpSpPr/>
              <p:nvPr/>
            </p:nvGrpSpPr>
            <p:grpSpPr>
              <a:xfrm>
                <a:off x="6010934" y="1746678"/>
                <a:ext cx="1046700" cy="1046700"/>
                <a:chOff x="764100" y="3623300"/>
                <a:chExt cx="1046700" cy="1046700"/>
              </a:xfrm>
            </p:grpSpPr>
            <p:sp>
              <p:nvSpPr>
                <p:cNvPr id="922" name="Google Shape;922;p8"/>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8"/>
              <p:cNvGrpSpPr/>
              <p:nvPr/>
            </p:nvGrpSpPr>
            <p:grpSpPr>
              <a:xfrm>
                <a:off x="6308747" y="1"/>
                <a:ext cx="441786" cy="2571886"/>
                <a:chOff x="1121941" y="1609666"/>
                <a:chExt cx="404159" cy="2352837"/>
              </a:xfrm>
            </p:grpSpPr>
            <p:grpSp>
              <p:nvGrpSpPr>
                <p:cNvPr id="925" name="Google Shape;925;p8"/>
                <p:cNvGrpSpPr/>
                <p:nvPr/>
              </p:nvGrpSpPr>
              <p:grpSpPr>
                <a:xfrm>
                  <a:off x="1121941" y="1609666"/>
                  <a:ext cx="404159" cy="2352837"/>
                  <a:chOff x="1121941" y="1609666"/>
                  <a:chExt cx="404159" cy="2352837"/>
                </a:xfrm>
              </p:grpSpPr>
              <p:grpSp>
                <p:nvGrpSpPr>
                  <p:cNvPr id="926" name="Google Shape;926;p8"/>
                  <p:cNvGrpSpPr/>
                  <p:nvPr/>
                </p:nvGrpSpPr>
                <p:grpSpPr>
                  <a:xfrm>
                    <a:off x="1121941" y="2971595"/>
                    <a:ext cx="404159" cy="990908"/>
                    <a:chOff x="1121941" y="2969319"/>
                    <a:chExt cx="404159" cy="990908"/>
                  </a:xfrm>
                </p:grpSpPr>
                <p:sp>
                  <p:nvSpPr>
                    <p:cNvPr id="927" name="Google Shape;927;p8"/>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8"/>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8"/>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8"/>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31" name="Google Shape;931;p8"/>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 name="Google Shape;932;p8"/>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933" name="Google Shape;933;p8"/>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934" name="Google Shape;934;p8"/>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935" name="Google Shape;935;p8"/>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936" name="Google Shape;936;p8"/>
            <p:cNvGrpSpPr/>
            <p:nvPr/>
          </p:nvGrpSpPr>
          <p:grpSpPr>
            <a:xfrm>
              <a:off x="7192739" y="3730341"/>
              <a:ext cx="148551" cy="170121"/>
              <a:chOff x="3462796" y="2555878"/>
              <a:chExt cx="157798" cy="180711"/>
            </a:xfrm>
          </p:grpSpPr>
          <p:sp>
            <p:nvSpPr>
              <p:cNvPr id="937" name="Google Shape;937;p8"/>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8"/>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8"/>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8"/>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8"/>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8"/>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Top drawing">
  <p:cSld name="BLANK_1">
    <p:spTree>
      <p:nvGrpSpPr>
        <p:cNvPr id="1" name="Shape 1202"/>
        <p:cNvGrpSpPr/>
        <p:nvPr/>
      </p:nvGrpSpPr>
      <p:grpSpPr>
        <a:xfrm>
          <a:off x="0" y="0"/>
          <a:ext cx="0" cy="0"/>
          <a:chOff x="0" y="0"/>
          <a:chExt cx="0" cy="0"/>
        </a:xfrm>
      </p:grpSpPr>
      <p:sp>
        <p:nvSpPr>
          <p:cNvPr id="1203" name="Google Shape;1203;p11"/>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204" name="Google Shape;1204;p11"/>
          <p:cNvGrpSpPr/>
          <p:nvPr/>
        </p:nvGrpSpPr>
        <p:grpSpPr>
          <a:xfrm>
            <a:off x="501117" y="14"/>
            <a:ext cx="222106" cy="963625"/>
            <a:chOff x="6176324" y="1765810"/>
            <a:chExt cx="466512" cy="2024421"/>
          </a:xfrm>
        </p:grpSpPr>
        <p:sp>
          <p:nvSpPr>
            <p:cNvPr id="1205" name="Google Shape;1205;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11"/>
            <p:cNvSpPr/>
            <p:nvPr/>
          </p:nvSpPr>
          <p:spPr>
            <a:xfrm>
              <a:off x="6400743" y="1765810"/>
              <a:ext cx="17700" cy="120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11"/>
          <p:cNvGrpSpPr/>
          <p:nvPr/>
        </p:nvGrpSpPr>
        <p:grpSpPr>
          <a:xfrm>
            <a:off x="4054453" y="110"/>
            <a:ext cx="281103" cy="638706"/>
            <a:chOff x="4897958" y="2723139"/>
            <a:chExt cx="514087" cy="1168081"/>
          </a:xfrm>
        </p:grpSpPr>
        <p:sp>
          <p:nvSpPr>
            <p:cNvPr id="1208" name="Google Shape;1208;p11"/>
            <p:cNvSpPr/>
            <p:nvPr/>
          </p:nvSpPr>
          <p:spPr>
            <a:xfrm>
              <a:off x="4897958" y="2971595"/>
              <a:ext cx="514087" cy="919625"/>
            </a:xfrm>
            <a:custGeom>
              <a:avLst/>
              <a:gdLst/>
              <a:ahLst/>
              <a:cxnLst/>
              <a:rect l="l" t="t" r="r" b="b"/>
              <a:pathLst>
                <a:path w="514087" h="919625" extrusionOk="0">
                  <a:moveTo>
                    <a:pt x="503440" y="612940"/>
                  </a:moveTo>
                  <a:cubicBezTo>
                    <a:pt x="488835" y="497878"/>
                    <a:pt x="385076" y="411391"/>
                    <a:pt x="386663" y="292519"/>
                  </a:cubicBezTo>
                  <a:cubicBezTo>
                    <a:pt x="400316" y="294106"/>
                    <a:pt x="377964" y="247751"/>
                    <a:pt x="368312" y="237972"/>
                  </a:cubicBezTo>
                  <a:cubicBezTo>
                    <a:pt x="360247" y="200825"/>
                    <a:pt x="403681" y="12865"/>
                    <a:pt x="343674" y="33820"/>
                  </a:cubicBezTo>
                  <a:cubicBezTo>
                    <a:pt x="345134" y="-16980"/>
                    <a:pt x="171017" y="-6630"/>
                    <a:pt x="171208" y="38837"/>
                  </a:cubicBezTo>
                  <a:cubicBezTo>
                    <a:pt x="161746" y="39408"/>
                    <a:pt x="145808" y="36233"/>
                    <a:pt x="145808" y="50139"/>
                  </a:cubicBezTo>
                  <a:cubicBezTo>
                    <a:pt x="145808" y="112369"/>
                    <a:pt x="144919" y="174028"/>
                    <a:pt x="145236" y="236068"/>
                  </a:cubicBezTo>
                  <a:cubicBezTo>
                    <a:pt x="131203" y="242418"/>
                    <a:pt x="99262" y="286359"/>
                    <a:pt x="127456" y="301345"/>
                  </a:cubicBezTo>
                  <a:cubicBezTo>
                    <a:pt x="139839" y="437108"/>
                    <a:pt x="-22340" y="548995"/>
                    <a:pt x="2615" y="706349"/>
                  </a:cubicBezTo>
                  <a:cubicBezTo>
                    <a:pt x="55892" y="1056297"/>
                    <a:pt x="596023" y="940409"/>
                    <a:pt x="503440" y="612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11"/>
            <p:cNvSpPr/>
            <p:nvPr/>
          </p:nvSpPr>
          <p:spPr>
            <a:xfrm>
              <a:off x="5157477" y="2723139"/>
              <a:ext cx="17700" cy="25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11"/>
          <p:cNvGrpSpPr/>
          <p:nvPr/>
        </p:nvGrpSpPr>
        <p:grpSpPr>
          <a:xfrm>
            <a:off x="2016228" y="118"/>
            <a:ext cx="222105" cy="594985"/>
            <a:chOff x="5578966" y="2874382"/>
            <a:chExt cx="406190" cy="1088121"/>
          </a:xfrm>
        </p:grpSpPr>
        <p:sp>
          <p:nvSpPr>
            <p:cNvPr id="1211" name="Google Shape;1211;p11"/>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11"/>
            <p:cNvSpPr/>
            <p:nvPr/>
          </p:nvSpPr>
          <p:spPr>
            <a:xfrm>
              <a:off x="5774610" y="2874382"/>
              <a:ext cx="17700" cy="10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11"/>
          <p:cNvGrpSpPr/>
          <p:nvPr/>
        </p:nvGrpSpPr>
        <p:grpSpPr>
          <a:xfrm>
            <a:off x="2887321" y="81"/>
            <a:ext cx="255089" cy="1042043"/>
            <a:chOff x="6176324" y="1884520"/>
            <a:chExt cx="466512" cy="1905711"/>
          </a:xfrm>
        </p:grpSpPr>
        <p:sp>
          <p:nvSpPr>
            <p:cNvPr id="1214" name="Google Shape;1214;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11"/>
            <p:cNvSpPr/>
            <p:nvPr/>
          </p:nvSpPr>
          <p:spPr>
            <a:xfrm>
              <a:off x="6400710" y="1884520"/>
              <a:ext cx="17700" cy="109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11"/>
          <p:cNvGrpSpPr/>
          <p:nvPr/>
        </p:nvGrpSpPr>
        <p:grpSpPr>
          <a:xfrm>
            <a:off x="835052" y="109"/>
            <a:ext cx="260580" cy="559437"/>
            <a:chOff x="6798998" y="2578195"/>
            <a:chExt cx="476555" cy="1023111"/>
          </a:xfrm>
        </p:grpSpPr>
        <p:sp>
          <p:nvSpPr>
            <p:cNvPr id="1217" name="Google Shape;1217;p11"/>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11"/>
            <p:cNvSpPr/>
            <p:nvPr/>
          </p:nvSpPr>
          <p:spPr>
            <a:xfrm>
              <a:off x="7026852" y="2578195"/>
              <a:ext cx="17700" cy="39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11"/>
          <p:cNvGrpSpPr/>
          <p:nvPr/>
        </p:nvGrpSpPr>
        <p:grpSpPr>
          <a:xfrm>
            <a:off x="4849828" y="86"/>
            <a:ext cx="93214" cy="745528"/>
            <a:chOff x="7576714" y="1965553"/>
            <a:chExt cx="170472" cy="1363439"/>
          </a:xfrm>
        </p:grpSpPr>
        <p:sp>
          <p:nvSpPr>
            <p:cNvPr id="1220" name="Google Shape;1220;p11"/>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11"/>
            <p:cNvSpPr/>
            <p:nvPr/>
          </p:nvSpPr>
          <p:spPr>
            <a:xfrm>
              <a:off x="7652967" y="1965553"/>
              <a:ext cx="17700" cy="10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11"/>
          <p:cNvGrpSpPr/>
          <p:nvPr/>
        </p:nvGrpSpPr>
        <p:grpSpPr>
          <a:xfrm>
            <a:off x="1449079" y="70"/>
            <a:ext cx="157683" cy="1169334"/>
            <a:chOff x="7883572" y="1683399"/>
            <a:chExt cx="288375" cy="2138505"/>
          </a:xfrm>
        </p:grpSpPr>
        <p:sp>
          <p:nvSpPr>
            <p:cNvPr id="1223" name="Google Shape;1223;p11"/>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11"/>
            <p:cNvSpPr/>
            <p:nvPr/>
          </p:nvSpPr>
          <p:spPr>
            <a:xfrm>
              <a:off x="8024914" y="1683399"/>
              <a:ext cx="17700" cy="129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11"/>
          <p:cNvGrpSpPr/>
          <p:nvPr/>
        </p:nvGrpSpPr>
        <p:grpSpPr>
          <a:xfrm>
            <a:off x="817647" y="92422"/>
            <a:ext cx="86284" cy="98813"/>
            <a:chOff x="3462796" y="2555878"/>
            <a:chExt cx="157798" cy="180711"/>
          </a:xfrm>
        </p:grpSpPr>
        <p:sp>
          <p:nvSpPr>
            <p:cNvPr id="1226" name="Google Shape;1226;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1" name="Google Shape;1231;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2" name="Google Shape;1232;p11"/>
          <p:cNvGrpSpPr/>
          <p:nvPr/>
        </p:nvGrpSpPr>
        <p:grpSpPr>
          <a:xfrm>
            <a:off x="2393331" y="638764"/>
            <a:ext cx="98645" cy="103922"/>
            <a:chOff x="3770248" y="2527300"/>
            <a:chExt cx="180404" cy="190055"/>
          </a:xfrm>
        </p:grpSpPr>
        <p:sp>
          <p:nvSpPr>
            <p:cNvPr id="1233" name="Google Shape;1233;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7" name="Google Shape;1237;p11"/>
          <p:cNvGrpSpPr/>
          <p:nvPr/>
        </p:nvGrpSpPr>
        <p:grpSpPr>
          <a:xfrm>
            <a:off x="4448250" y="26354"/>
            <a:ext cx="117260" cy="134286"/>
            <a:chOff x="3462796" y="2555878"/>
            <a:chExt cx="157798" cy="180711"/>
          </a:xfrm>
        </p:grpSpPr>
        <p:sp>
          <p:nvSpPr>
            <p:cNvPr id="1238" name="Google Shape;1238;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4" name="Google Shape;1244;p11"/>
          <p:cNvGrpSpPr/>
          <p:nvPr/>
        </p:nvGrpSpPr>
        <p:grpSpPr>
          <a:xfrm>
            <a:off x="3457306" y="904099"/>
            <a:ext cx="134058" cy="141230"/>
            <a:chOff x="3770248" y="2527300"/>
            <a:chExt cx="180404" cy="190055"/>
          </a:xfrm>
        </p:grpSpPr>
        <p:sp>
          <p:nvSpPr>
            <p:cNvPr id="1245" name="Google Shape;1245;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6" name="Google Shape;1246;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9" name="Google Shape;1249;p11"/>
          <p:cNvGrpSpPr/>
          <p:nvPr/>
        </p:nvGrpSpPr>
        <p:grpSpPr>
          <a:xfrm rot="5400000">
            <a:off x="3320205" y="266918"/>
            <a:ext cx="117260" cy="134268"/>
            <a:chOff x="3462796" y="2555878"/>
            <a:chExt cx="157798" cy="180711"/>
          </a:xfrm>
        </p:grpSpPr>
        <p:sp>
          <p:nvSpPr>
            <p:cNvPr id="1250" name="Google Shape;1250;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6" name="Google Shape;1256;p11"/>
          <p:cNvGrpSpPr/>
          <p:nvPr/>
        </p:nvGrpSpPr>
        <p:grpSpPr>
          <a:xfrm>
            <a:off x="490004" y="711414"/>
            <a:ext cx="98645" cy="103922"/>
            <a:chOff x="3770248" y="2527300"/>
            <a:chExt cx="180404" cy="190055"/>
          </a:xfrm>
        </p:grpSpPr>
        <p:sp>
          <p:nvSpPr>
            <p:cNvPr id="1257" name="Google Shape;1257;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1" name="Google Shape;1261;p11"/>
          <p:cNvGrpSpPr/>
          <p:nvPr/>
        </p:nvGrpSpPr>
        <p:grpSpPr>
          <a:xfrm rot="-2700000">
            <a:off x="4871785" y="1077752"/>
            <a:ext cx="98633" cy="103910"/>
            <a:chOff x="3770248" y="2527300"/>
            <a:chExt cx="180404" cy="190055"/>
          </a:xfrm>
        </p:grpSpPr>
        <p:sp>
          <p:nvSpPr>
            <p:cNvPr id="1262" name="Google Shape;1262;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3" name="Google Shape;1263;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6" name="Google Shape;1266;p11"/>
          <p:cNvGrpSpPr/>
          <p:nvPr/>
        </p:nvGrpSpPr>
        <p:grpSpPr>
          <a:xfrm>
            <a:off x="1552394" y="34"/>
            <a:ext cx="572336" cy="1286416"/>
            <a:chOff x="2484475" y="746199"/>
            <a:chExt cx="1046700" cy="2352626"/>
          </a:xfrm>
        </p:grpSpPr>
        <p:sp>
          <p:nvSpPr>
            <p:cNvPr id="1267" name="Google Shape;1267;p11"/>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1"/>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 name="Google Shape;1269;p11"/>
            <p:cNvGrpSpPr/>
            <p:nvPr/>
          </p:nvGrpSpPr>
          <p:grpSpPr>
            <a:xfrm>
              <a:off x="2769703" y="746199"/>
              <a:ext cx="510180" cy="2066757"/>
              <a:chOff x="1818382" y="1899501"/>
              <a:chExt cx="466728" cy="1890730"/>
            </a:xfrm>
          </p:grpSpPr>
          <p:grpSp>
            <p:nvGrpSpPr>
              <p:cNvPr id="1270" name="Google Shape;1270;p11"/>
              <p:cNvGrpSpPr/>
              <p:nvPr/>
            </p:nvGrpSpPr>
            <p:grpSpPr>
              <a:xfrm>
                <a:off x="1818382" y="2971595"/>
                <a:ext cx="466728" cy="818636"/>
                <a:chOff x="1818382" y="2942618"/>
                <a:chExt cx="466728" cy="818636"/>
              </a:xfrm>
            </p:grpSpPr>
            <p:sp>
              <p:nvSpPr>
                <p:cNvPr id="1271" name="Google Shape;1271;p11"/>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11"/>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11"/>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74" name="Google Shape;1274;p11"/>
              <p:cNvSpPr/>
              <p:nvPr/>
            </p:nvSpPr>
            <p:spPr>
              <a:xfrm>
                <a:off x="2046061" y="1899501"/>
                <a:ext cx="17700" cy="107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11"/>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19050" cap="rnd" cmpd="sng">
              <a:solidFill>
                <a:schemeClr val="lt1"/>
              </a:solidFill>
              <a:prstDash val="solid"/>
              <a:round/>
              <a:headEnd type="none" w="med" len="med"/>
              <a:tailEnd type="none" w="med" len="med"/>
            </a:ln>
          </p:spPr>
        </p:sp>
      </p:grpSp>
      <p:grpSp>
        <p:nvGrpSpPr>
          <p:cNvPr id="1276" name="Google Shape;1276;p11"/>
          <p:cNvGrpSpPr/>
          <p:nvPr/>
        </p:nvGrpSpPr>
        <p:grpSpPr>
          <a:xfrm>
            <a:off x="2360233" y="30"/>
            <a:ext cx="495013" cy="706398"/>
            <a:chOff x="3961868" y="621833"/>
            <a:chExt cx="905291" cy="1291877"/>
          </a:xfrm>
        </p:grpSpPr>
        <p:grpSp>
          <p:nvGrpSpPr>
            <p:cNvPr id="1277" name="Google Shape;1277;p11"/>
            <p:cNvGrpSpPr/>
            <p:nvPr/>
          </p:nvGrpSpPr>
          <p:grpSpPr>
            <a:xfrm>
              <a:off x="3961868" y="1008419"/>
              <a:ext cx="905291" cy="905291"/>
              <a:chOff x="764100" y="3623300"/>
              <a:chExt cx="1046700" cy="1046700"/>
            </a:xfrm>
          </p:grpSpPr>
          <p:sp>
            <p:nvSpPr>
              <p:cNvPr id="1278" name="Google Shape;1278;p11"/>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1"/>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11"/>
            <p:cNvGrpSpPr/>
            <p:nvPr/>
          </p:nvGrpSpPr>
          <p:grpSpPr>
            <a:xfrm>
              <a:off x="4155315" y="621833"/>
              <a:ext cx="522826" cy="1099260"/>
              <a:chOff x="2447534" y="2604168"/>
              <a:chExt cx="478297" cy="1005636"/>
            </a:xfrm>
          </p:grpSpPr>
          <p:grpSp>
            <p:nvGrpSpPr>
              <p:cNvPr id="1281" name="Google Shape;1281;p11"/>
              <p:cNvGrpSpPr/>
              <p:nvPr/>
            </p:nvGrpSpPr>
            <p:grpSpPr>
              <a:xfrm>
                <a:off x="2447534" y="2604168"/>
                <a:ext cx="478297" cy="1005636"/>
                <a:chOff x="2447534" y="2604168"/>
                <a:chExt cx="478297" cy="1005636"/>
              </a:xfrm>
            </p:grpSpPr>
            <p:grpSp>
              <p:nvGrpSpPr>
                <p:cNvPr id="1282" name="Google Shape;1282;p11"/>
                <p:cNvGrpSpPr/>
                <p:nvPr/>
              </p:nvGrpSpPr>
              <p:grpSpPr>
                <a:xfrm>
                  <a:off x="2447534" y="2971595"/>
                  <a:ext cx="478297" cy="638209"/>
                  <a:chOff x="2447534" y="3081786"/>
                  <a:chExt cx="478297" cy="638209"/>
                </a:xfrm>
              </p:grpSpPr>
              <p:sp>
                <p:nvSpPr>
                  <p:cNvPr id="1283" name="Google Shape;1283;p11"/>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11"/>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11"/>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86" name="Google Shape;1286;p11"/>
                <p:cNvSpPr/>
                <p:nvPr/>
              </p:nvSpPr>
              <p:spPr>
                <a:xfrm>
                  <a:off x="2675601" y="2604168"/>
                  <a:ext cx="17700" cy="373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11"/>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19050" cap="rnd" cmpd="sng">
                <a:solidFill>
                  <a:schemeClr val="lt1"/>
                </a:solidFill>
                <a:prstDash val="solid"/>
                <a:round/>
                <a:headEnd type="none" w="med" len="med"/>
                <a:tailEnd type="none" w="med" len="med"/>
              </a:ln>
            </p:spPr>
          </p:sp>
          <p:sp>
            <p:nvSpPr>
              <p:cNvPr id="1288" name="Google Shape;1288;p11"/>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19050" cap="rnd" cmpd="sng">
                <a:solidFill>
                  <a:schemeClr val="lt1"/>
                </a:solidFill>
                <a:prstDash val="solid"/>
                <a:round/>
                <a:headEnd type="none" w="med" len="med"/>
                <a:tailEnd type="none" w="med" len="med"/>
              </a:ln>
            </p:spPr>
          </p:sp>
        </p:grpSp>
      </p:grpSp>
      <p:grpSp>
        <p:nvGrpSpPr>
          <p:cNvPr id="1289" name="Google Shape;1289;p11"/>
          <p:cNvGrpSpPr/>
          <p:nvPr/>
        </p:nvGrpSpPr>
        <p:grpSpPr>
          <a:xfrm>
            <a:off x="3034082" y="24"/>
            <a:ext cx="285882" cy="434231"/>
            <a:chOff x="5194218" y="621823"/>
            <a:chExt cx="522827" cy="794132"/>
          </a:xfrm>
        </p:grpSpPr>
        <p:grpSp>
          <p:nvGrpSpPr>
            <p:cNvPr id="1290" name="Google Shape;1290;p11"/>
            <p:cNvGrpSpPr/>
            <p:nvPr/>
          </p:nvGrpSpPr>
          <p:grpSpPr>
            <a:xfrm>
              <a:off x="5194218" y="893129"/>
              <a:ext cx="522827" cy="522827"/>
              <a:chOff x="764100" y="3623300"/>
              <a:chExt cx="1046700" cy="1046700"/>
            </a:xfrm>
          </p:grpSpPr>
          <p:sp>
            <p:nvSpPr>
              <p:cNvPr id="1291" name="Google Shape;1291;p11"/>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1"/>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11"/>
            <p:cNvGrpSpPr/>
            <p:nvPr/>
          </p:nvGrpSpPr>
          <p:grpSpPr>
            <a:xfrm>
              <a:off x="5371921" y="621823"/>
              <a:ext cx="182209" cy="655932"/>
              <a:chOff x="3305183" y="2722527"/>
              <a:chExt cx="166690" cy="600065"/>
            </a:xfrm>
          </p:grpSpPr>
          <p:grpSp>
            <p:nvGrpSpPr>
              <p:cNvPr id="1294" name="Google Shape;1294;p11"/>
              <p:cNvGrpSpPr/>
              <p:nvPr/>
            </p:nvGrpSpPr>
            <p:grpSpPr>
              <a:xfrm>
                <a:off x="3305183" y="2722527"/>
                <a:ext cx="166690" cy="600065"/>
                <a:chOff x="3305183" y="2722527"/>
                <a:chExt cx="166690" cy="600065"/>
              </a:xfrm>
            </p:grpSpPr>
            <p:grpSp>
              <p:nvGrpSpPr>
                <p:cNvPr id="1295" name="Google Shape;1295;p11"/>
                <p:cNvGrpSpPr/>
                <p:nvPr/>
              </p:nvGrpSpPr>
              <p:grpSpPr>
                <a:xfrm>
                  <a:off x="3305183" y="2971595"/>
                  <a:ext cx="166690" cy="350998"/>
                  <a:chOff x="3305183" y="3146560"/>
                  <a:chExt cx="166690" cy="350998"/>
                </a:xfrm>
              </p:grpSpPr>
              <p:sp>
                <p:nvSpPr>
                  <p:cNvPr id="1296" name="Google Shape;1296;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99" name="Google Shape;1299;p11"/>
                <p:cNvSpPr/>
                <p:nvPr/>
              </p:nvSpPr>
              <p:spPr>
                <a:xfrm>
                  <a:off x="3375891" y="2722527"/>
                  <a:ext cx="17700" cy="255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grpSp>
        <p:nvGrpSpPr>
          <p:cNvPr id="1301" name="Google Shape;1301;p11"/>
          <p:cNvGrpSpPr/>
          <p:nvPr/>
        </p:nvGrpSpPr>
        <p:grpSpPr>
          <a:xfrm>
            <a:off x="4472482" y="42"/>
            <a:ext cx="470574" cy="1177689"/>
            <a:chOff x="7824797" y="870572"/>
            <a:chExt cx="860597" cy="2153783"/>
          </a:xfrm>
        </p:grpSpPr>
        <p:grpSp>
          <p:nvGrpSpPr>
            <p:cNvPr id="1302" name="Google Shape;1302;p11"/>
            <p:cNvGrpSpPr/>
            <p:nvPr/>
          </p:nvGrpSpPr>
          <p:grpSpPr>
            <a:xfrm>
              <a:off x="7824797" y="1891931"/>
              <a:ext cx="860597" cy="1132425"/>
              <a:chOff x="764100" y="3623300"/>
              <a:chExt cx="1046700" cy="1046700"/>
            </a:xfrm>
          </p:grpSpPr>
          <p:sp>
            <p:nvSpPr>
              <p:cNvPr id="1303" name="Google Shape;1303;p11"/>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1"/>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11"/>
            <p:cNvGrpSpPr/>
            <p:nvPr/>
          </p:nvGrpSpPr>
          <p:grpSpPr>
            <a:xfrm>
              <a:off x="8100547" y="870572"/>
              <a:ext cx="300376" cy="1935114"/>
              <a:chOff x="3792712" y="2051381"/>
              <a:chExt cx="274793" cy="1770299"/>
            </a:xfrm>
          </p:grpSpPr>
          <p:grpSp>
            <p:nvGrpSpPr>
              <p:cNvPr id="1306" name="Google Shape;1306;p11"/>
              <p:cNvGrpSpPr/>
              <p:nvPr/>
            </p:nvGrpSpPr>
            <p:grpSpPr>
              <a:xfrm>
                <a:off x="3792712" y="2051381"/>
                <a:ext cx="274793" cy="1770299"/>
                <a:chOff x="3792712" y="2051381"/>
                <a:chExt cx="274793" cy="1770299"/>
              </a:xfrm>
            </p:grpSpPr>
            <p:grpSp>
              <p:nvGrpSpPr>
                <p:cNvPr id="1307" name="Google Shape;1307;p11"/>
                <p:cNvGrpSpPr/>
                <p:nvPr/>
              </p:nvGrpSpPr>
              <p:grpSpPr>
                <a:xfrm>
                  <a:off x="3792712" y="2971595"/>
                  <a:ext cx="274793" cy="850085"/>
                  <a:chOff x="3792712" y="2879468"/>
                  <a:chExt cx="274793" cy="850085"/>
                </a:xfrm>
              </p:grpSpPr>
              <p:sp>
                <p:nvSpPr>
                  <p:cNvPr id="1308" name="Google Shape;1308;p11"/>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11"/>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11"/>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11" name="Google Shape;1311;p11"/>
                <p:cNvSpPr/>
                <p:nvPr/>
              </p:nvSpPr>
              <p:spPr>
                <a:xfrm>
                  <a:off x="3923176" y="2051381"/>
                  <a:ext cx="17700" cy="9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11"/>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19050" cap="rnd" cmpd="sng">
                <a:solidFill>
                  <a:schemeClr val="lt1"/>
                </a:solidFill>
                <a:prstDash val="solid"/>
                <a:round/>
                <a:headEnd type="none" w="med" len="med"/>
                <a:tailEnd type="none" w="med" len="med"/>
              </a:ln>
            </p:spPr>
          </p:sp>
          <p:sp>
            <p:nvSpPr>
              <p:cNvPr id="1313" name="Google Shape;1313;p11"/>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19050" cap="rnd" cmpd="sng">
                <a:solidFill>
                  <a:schemeClr val="lt1"/>
                </a:solidFill>
                <a:prstDash val="solid"/>
                <a:round/>
                <a:headEnd type="none" w="med" len="med"/>
                <a:tailEnd type="none" w="med" len="med"/>
              </a:ln>
            </p:spPr>
          </p:sp>
        </p:grpSp>
      </p:grpSp>
      <p:grpSp>
        <p:nvGrpSpPr>
          <p:cNvPr id="1314" name="Google Shape;1314;p11"/>
          <p:cNvGrpSpPr/>
          <p:nvPr/>
        </p:nvGrpSpPr>
        <p:grpSpPr>
          <a:xfrm>
            <a:off x="845998" y="42"/>
            <a:ext cx="572336" cy="917921"/>
            <a:chOff x="1192601" y="746213"/>
            <a:chExt cx="1046700" cy="1678715"/>
          </a:xfrm>
        </p:grpSpPr>
        <p:grpSp>
          <p:nvGrpSpPr>
            <p:cNvPr id="1315" name="Google Shape;1315;p11"/>
            <p:cNvGrpSpPr/>
            <p:nvPr/>
          </p:nvGrpSpPr>
          <p:grpSpPr>
            <a:xfrm>
              <a:off x="1192601" y="1378228"/>
              <a:ext cx="1046700" cy="1046700"/>
              <a:chOff x="764100" y="3623300"/>
              <a:chExt cx="1046700" cy="1046700"/>
            </a:xfrm>
          </p:grpSpPr>
          <p:sp>
            <p:nvSpPr>
              <p:cNvPr id="1316" name="Google Shape;1316;p11"/>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1"/>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11"/>
            <p:cNvGrpSpPr/>
            <p:nvPr/>
          </p:nvGrpSpPr>
          <p:grpSpPr>
            <a:xfrm>
              <a:off x="1417979" y="746213"/>
              <a:ext cx="580390" cy="1384973"/>
              <a:chOff x="522260" y="2632808"/>
              <a:chExt cx="530958" cy="1267014"/>
            </a:xfrm>
          </p:grpSpPr>
          <p:grpSp>
            <p:nvGrpSpPr>
              <p:cNvPr id="1319" name="Google Shape;1319;p11"/>
              <p:cNvGrpSpPr/>
              <p:nvPr/>
            </p:nvGrpSpPr>
            <p:grpSpPr>
              <a:xfrm>
                <a:off x="522260" y="2632808"/>
                <a:ext cx="530958" cy="1267014"/>
                <a:chOff x="522260" y="2632808"/>
                <a:chExt cx="530958" cy="1267014"/>
              </a:xfrm>
            </p:grpSpPr>
            <p:grpSp>
              <p:nvGrpSpPr>
                <p:cNvPr id="1320" name="Google Shape;1320;p11"/>
                <p:cNvGrpSpPr/>
                <p:nvPr/>
              </p:nvGrpSpPr>
              <p:grpSpPr>
                <a:xfrm>
                  <a:off x="522260" y="2971595"/>
                  <a:ext cx="530958" cy="928227"/>
                  <a:chOff x="522260" y="2971595"/>
                  <a:chExt cx="530958" cy="928227"/>
                </a:xfrm>
              </p:grpSpPr>
              <p:sp>
                <p:nvSpPr>
                  <p:cNvPr id="1321" name="Google Shape;1321;p11"/>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11"/>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11"/>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11"/>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25" name="Google Shape;1325;p11"/>
                <p:cNvSpPr/>
                <p:nvPr/>
              </p:nvSpPr>
              <p:spPr>
                <a:xfrm>
                  <a:off x="786932" y="2632808"/>
                  <a:ext cx="17700" cy="345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11"/>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19050" cap="rnd" cmpd="sng">
                <a:solidFill>
                  <a:schemeClr val="lt1"/>
                </a:solidFill>
                <a:prstDash val="solid"/>
                <a:round/>
                <a:headEnd type="none" w="med" len="med"/>
                <a:tailEnd type="none" w="med" len="med"/>
              </a:ln>
            </p:spPr>
          </p:sp>
        </p:grpSp>
      </p:grpSp>
      <p:grpSp>
        <p:nvGrpSpPr>
          <p:cNvPr id="1327" name="Google Shape;1327;p11"/>
          <p:cNvGrpSpPr/>
          <p:nvPr/>
        </p:nvGrpSpPr>
        <p:grpSpPr>
          <a:xfrm>
            <a:off x="3480662" y="46"/>
            <a:ext cx="572336" cy="1051386"/>
            <a:chOff x="6010934" y="870580"/>
            <a:chExt cx="1046700" cy="1922797"/>
          </a:xfrm>
        </p:grpSpPr>
        <p:grpSp>
          <p:nvGrpSpPr>
            <p:cNvPr id="1328" name="Google Shape;1328;p11"/>
            <p:cNvGrpSpPr/>
            <p:nvPr/>
          </p:nvGrpSpPr>
          <p:grpSpPr>
            <a:xfrm>
              <a:off x="6010934" y="1746678"/>
              <a:ext cx="1046700" cy="1046700"/>
              <a:chOff x="764100" y="3623300"/>
              <a:chExt cx="1046700" cy="1046700"/>
            </a:xfrm>
          </p:grpSpPr>
          <p:sp>
            <p:nvSpPr>
              <p:cNvPr id="1329" name="Google Shape;1329;p11"/>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1"/>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11"/>
            <p:cNvGrpSpPr/>
            <p:nvPr/>
          </p:nvGrpSpPr>
          <p:grpSpPr>
            <a:xfrm>
              <a:off x="6308747" y="870580"/>
              <a:ext cx="441786" cy="1701306"/>
              <a:chOff x="1121941" y="2406098"/>
              <a:chExt cx="404159" cy="1556405"/>
            </a:xfrm>
          </p:grpSpPr>
          <p:grpSp>
            <p:nvGrpSpPr>
              <p:cNvPr id="1332" name="Google Shape;1332;p11"/>
              <p:cNvGrpSpPr/>
              <p:nvPr/>
            </p:nvGrpSpPr>
            <p:grpSpPr>
              <a:xfrm>
                <a:off x="1121941" y="2406098"/>
                <a:ext cx="404159" cy="1556405"/>
                <a:chOff x="1121941" y="2406098"/>
                <a:chExt cx="404159" cy="1556405"/>
              </a:xfrm>
            </p:grpSpPr>
            <p:grpSp>
              <p:nvGrpSpPr>
                <p:cNvPr id="1333" name="Google Shape;1333;p11"/>
                <p:cNvGrpSpPr/>
                <p:nvPr/>
              </p:nvGrpSpPr>
              <p:grpSpPr>
                <a:xfrm>
                  <a:off x="1121941" y="2971595"/>
                  <a:ext cx="404159" cy="990908"/>
                  <a:chOff x="1121941" y="2969319"/>
                  <a:chExt cx="404159" cy="990908"/>
                </a:xfrm>
              </p:grpSpPr>
              <p:sp>
                <p:nvSpPr>
                  <p:cNvPr id="1334" name="Google Shape;1334;p11"/>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11"/>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11"/>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11"/>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38" name="Google Shape;1338;p11"/>
                <p:cNvSpPr/>
                <p:nvPr/>
              </p:nvSpPr>
              <p:spPr>
                <a:xfrm>
                  <a:off x="1308638" y="2406098"/>
                  <a:ext cx="17700" cy="57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11"/>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19050" cap="rnd" cmpd="sng">
                <a:solidFill>
                  <a:schemeClr val="lt1"/>
                </a:solidFill>
                <a:prstDash val="solid"/>
                <a:round/>
                <a:headEnd type="none" w="med" len="med"/>
                <a:tailEnd type="none" w="med" len="med"/>
              </a:ln>
            </p:spPr>
          </p:sp>
          <p:sp>
            <p:nvSpPr>
              <p:cNvPr id="1340" name="Google Shape;1340;p11"/>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19050" cap="rnd" cmpd="sng">
                <a:solidFill>
                  <a:schemeClr val="lt1"/>
                </a:solidFill>
                <a:prstDash val="solid"/>
                <a:round/>
                <a:headEnd type="none" w="med" len="med"/>
                <a:tailEnd type="none" w="med" len="med"/>
              </a:ln>
            </p:spPr>
          </p:sp>
          <p:sp>
            <p:nvSpPr>
              <p:cNvPr id="1341" name="Google Shape;1341;p11"/>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19050" cap="rnd" cmpd="sng">
                <a:solidFill>
                  <a:schemeClr val="lt1"/>
                </a:solidFill>
                <a:prstDash val="solid"/>
                <a:round/>
                <a:headEnd type="none" w="med" len="med"/>
                <a:tailEnd type="none" w="med" len="med"/>
              </a:ln>
            </p:spPr>
          </p:sp>
          <p:sp>
            <p:nvSpPr>
              <p:cNvPr id="1342" name="Google Shape;1342;p11"/>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19050" cap="rnd" cmpd="sng">
                <a:solidFill>
                  <a:schemeClr val="lt1"/>
                </a:solidFill>
                <a:prstDash val="solid"/>
                <a:round/>
                <a:headEnd type="none" w="med" len="med"/>
                <a:tailEnd type="none" w="med" len="med"/>
              </a:ln>
            </p:spPr>
          </p:sp>
        </p:grpSp>
      </p:grpSp>
      <p:grpSp>
        <p:nvGrpSpPr>
          <p:cNvPr id="1343" name="Google Shape;1343;p11"/>
          <p:cNvGrpSpPr/>
          <p:nvPr/>
        </p:nvGrpSpPr>
        <p:grpSpPr>
          <a:xfrm>
            <a:off x="588526" y="36"/>
            <a:ext cx="285882" cy="1099601"/>
            <a:chOff x="721731" y="746204"/>
            <a:chExt cx="522827" cy="2010974"/>
          </a:xfrm>
        </p:grpSpPr>
        <p:grpSp>
          <p:nvGrpSpPr>
            <p:cNvPr id="1344" name="Google Shape;1344;p11"/>
            <p:cNvGrpSpPr/>
            <p:nvPr/>
          </p:nvGrpSpPr>
          <p:grpSpPr>
            <a:xfrm>
              <a:off x="721731" y="2234351"/>
              <a:ext cx="522827" cy="522827"/>
              <a:chOff x="764100" y="3623300"/>
              <a:chExt cx="1046700" cy="1046700"/>
            </a:xfrm>
          </p:grpSpPr>
          <p:sp>
            <p:nvSpPr>
              <p:cNvPr id="1345" name="Google Shape;1345;p11"/>
              <p:cNvSpPr/>
              <p:nvPr/>
            </p:nvSpPr>
            <p:spPr>
              <a:xfrm>
                <a:off x="764100" y="3623300"/>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1"/>
              <p:cNvSpPr/>
              <p:nvPr/>
            </p:nvSpPr>
            <p:spPr>
              <a:xfrm>
                <a:off x="922769" y="3781968"/>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11"/>
            <p:cNvGrpSpPr/>
            <p:nvPr/>
          </p:nvGrpSpPr>
          <p:grpSpPr>
            <a:xfrm>
              <a:off x="892053" y="746204"/>
              <a:ext cx="182209" cy="1869993"/>
              <a:chOff x="3305183" y="1611869"/>
              <a:chExt cx="166690" cy="1710724"/>
            </a:xfrm>
          </p:grpSpPr>
          <p:grpSp>
            <p:nvGrpSpPr>
              <p:cNvPr id="1348" name="Google Shape;1348;p11"/>
              <p:cNvGrpSpPr/>
              <p:nvPr/>
            </p:nvGrpSpPr>
            <p:grpSpPr>
              <a:xfrm>
                <a:off x="3305183" y="1611869"/>
                <a:ext cx="166690" cy="1710724"/>
                <a:chOff x="3305183" y="1611869"/>
                <a:chExt cx="166690" cy="1710724"/>
              </a:xfrm>
            </p:grpSpPr>
            <p:grpSp>
              <p:nvGrpSpPr>
                <p:cNvPr id="1349" name="Google Shape;1349;p11"/>
                <p:cNvGrpSpPr/>
                <p:nvPr/>
              </p:nvGrpSpPr>
              <p:grpSpPr>
                <a:xfrm>
                  <a:off x="3305183" y="2971595"/>
                  <a:ext cx="166690" cy="350998"/>
                  <a:chOff x="3305183" y="3146560"/>
                  <a:chExt cx="166690" cy="350998"/>
                </a:xfrm>
              </p:grpSpPr>
              <p:sp>
                <p:nvSpPr>
                  <p:cNvPr id="1350" name="Google Shape;1350;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3" name="Google Shape;1353;p11"/>
                <p:cNvSpPr/>
                <p:nvPr/>
              </p:nvSpPr>
              <p:spPr>
                <a:xfrm>
                  <a:off x="3375914" y="1611869"/>
                  <a:ext cx="17700" cy="136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grpSp>
        <p:nvGrpSpPr>
          <p:cNvPr id="1355" name="Google Shape;1355;p11"/>
          <p:cNvGrpSpPr/>
          <p:nvPr/>
        </p:nvGrpSpPr>
        <p:grpSpPr>
          <a:xfrm>
            <a:off x="5102111" y="14"/>
            <a:ext cx="222106" cy="963625"/>
            <a:chOff x="6176324" y="1765810"/>
            <a:chExt cx="466512" cy="2024421"/>
          </a:xfrm>
        </p:grpSpPr>
        <p:sp>
          <p:nvSpPr>
            <p:cNvPr id="1356" name="Google Shape;1356;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11"/>
            <p:cNvSpPr/>
            <p:nvPr/>
          </p:nvSpPr>
          <p:spPr>
            <a:xfrm>
              <a:off x="6400743" y="1765810"/>
              <a:ext cx="17700" cy="120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11"/>
          <p:cNvGrpSpPr/>
          <p:nvPr/>
        </p:nvGrpSpPr>
        <p:grpSpPr>
          <a:xfrm>
            <a:off x="6617222" y="118"/>
            <a:ext cx="222105" cy="594985"/>
            <a:chOff x="5578966" y="2874382"/>
            <a:chExt cx="406190" cy="1088121"/>
          </a:xfrm>
        </p:grpSpPr>
        <p:sp>
          <p:nvSpPr>
            <p:cNvPr id="1359" name="Google Shape;1359;p11"/>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11"/>
            <p:cNvSpPr/>
            <p:nvPr/>
          </p:nvSpPr>
          <p:spPr>
            <a:xfrm>
              <a:off x="5774610" y="2874382"/>
              <a:ext cx="17700" cy="10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11"/>
          <p:cNvGrpSpPr/>
          <p:nvPr/>
        </p:nvGrpSpPr>
        <p:grpSpPr>
          <a:xfrm>
            <a:off x="7488315" y="81"/>
            <a:ext cx="255089" cy="1042043"/>
            <a:chOff x="6176324" y="1884520"/>
            <a:chExt cx="466512" cy="1905711"/>
          </a:xfrm>
        </p:grpSpPr>
        <p:sp>
          <p:nvSpPr>
            <p:cNvPr id="1362" name="Google Shape;1362;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11"/>
            <p:cNvSpPr/>
            <p:nvPr/>
          </p:nvSpPr>
          <p:spPr>
            <a:xfrm>
              <a:off x="6400710" y="1884520"/>
              <a:ext cx="17700" cy="109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11"/>
          <p:cNvGrpSpPr/>
          <p:nvPr/>
        </p:nvGrpSpPr>
        <p:grpSpPr>
          <a:xfrm>
            <a:off x="5436046" y="109"/>
            <a:ext cx="260580" cy="559437"/>
            <a:chOff x="6798998" y="2578195"/>
            <a:chExt cx="476555" cy="1023111"/>
          </a:xfrm>
        </p:grpSpPr>
        <p:sp>
          <p:nvSpPr>
            <p:cNvPr id="1365" name="Google Shape;1365;p11"/>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11"/>
            <p:cNvSpPr/>
            <p:nvPr/>
          </p:nvSpPr>
          <p:spPr>
            <a:xfrm>
              <a:off x="7026852" y="2578195"/>
              <a:ext cx="17700" cy="39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11"/>
          <p:cNvGrpSpPr/>
          <p:nvPr/>
        </p:nvGrpSpPr>
        <p:grpSpPr>
          <a:xfrm>
            <a:off x="6050073" y="70"/>
            <a:ext cx="157683" cy="1169334"/>
            <a:chOff x="7883572" y="1683399"/>
            <a:chExt cx="288375" cy="2138505"/>
          </a:xfrm>
        </p:grpSpPr>
        <p:sp>
          <p:nvSpPr>
            <p:cNvPr id="1368" name="Google Shape;1368;p11"/>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11"/>
            <p:cNvSpPr/>
            <p:nvPr/>
          </p:nvSpPr>
          <p:spPr>
            <a:xfrm>
              <a:off x="8024914" y="1683399"/>
              <a:ext cx="17700" cy="129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11"/>
          <p:cNvGrpSpPr/>
          <p:nvPr/>
        </p:nvGrpSpPr>
        <p:grpSpPr>
          <a:xfrm>
            <a:off x="5418641" y="92422"/>
            <a:ext cx="86284" cy="98813"/>
            <a:chOff x="3462796" y="2555878"/>
            <a:chExt cx="157798" cy="180711"/>
          </a:xfrm>
        </p:grpSpPr>
        <p:sp>
          <p:nvSpPr>
            <p:cNvPr id="1371" name="Google Shape;1371;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7" name="Google Shape;1377;p11"/>
          <p:cNvGrpSpPr/>
          <p:nvPr/>
        </p:nvGrpSpPr>
        <p:grpSpPr>
          <a:xfrm>
            <a:off x="6994325" y="638764"/>
            <a:ext cx="98645" cy="103922"/>
            <a:chOff x="3770248" y="2527300"/>
            <a:chExt cx="180404" cy="190055"/>
          </a:xfrm>
        </p:grpSpPr>
        <p:sp>
          <p:nvSpPr>
            <p:cNvPr id="1378" name="Google Shape;1378;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2" name="Google Shape;1382;p11"/>
          <p:cNvGrpSpPr/>
          <p:nvPr/>
        </p:nvGrpSpPr>
        <p:grpSpPr>
          <a:xfrm>
            <a:off x="8058300" y="904099"/>
            <a:ext cx="134058" cy="141230"/>
            <a:chOff x="3770248" y="2527300"/>
            <a:chExt cx="180404" cy="190055"/>
          </a:xfrm>
        </p:grpSpPr>
        <p:sp>
          <p:nvSpPr>
            <p:cNvPr id="1383" name="Google Shape;1383;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7" name="Google Shape;1387;p11"/>
          <p:cNvGrpSpPr/>
          <p:nvPr/>
        </p:nvGrpSpPr>
        <p:grpSpPr>
          <a:xfrm rot="5400000">
            <a:off x="7921199" y="266918"/>
            <a:ext cx="117260" cy="134268"/>
            <a:chOff x="3462796" y="2555878"/>
            <a:chExt cx="157798" cy="180711"/>
          </a:xfrm>
        </p:grpSpPr>
        <p:sp>
          <p:nvSpPr>
            <p:cNvPr id="1388" name="Google Shape;1388;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4" name="Google Shape;1394;p11"/>
          <p:cNvGrpSpPr/>
          <p:nvPr/>
        </p:nvGrpSpPr>
        <p:grpSpPr>
          <a:xfrm>
            <a:off x="5090998" y="711414"/>
            <a:ext cx="98645" cy="103922"/>
            <a:chOff x="3770248" y="2527300"/>
            <a:chExt cx="180404" cy="190055"/>
          </a:xfrm>
        </p:grpSpPr>
        <p:sp>
          <p:nvSpPr>
            <p:cNvPr id="1395" name="Google Shape;1395;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9" name="Google Shape;1399;p11"/>
          <p:cNvGrpSpPr/>
          <p:nvPr/>
        </p:nvGrpSpPr>
        <p:grpSpPr>
          <a:xfrm>
            <a:off x="6153388" y="34"/>
            <a:ext cx="572336" cy="1286416"/>
            <a:chOff x="2484475" y="746199"/>
            <a:chExt cx="1046700" cy="2352626"/>
          </a:xfrm>
        </p:grpSpPr>
        <p:sp>
          <p:nvSpPr>
            <p:cNvPr id="1400" name="Google Shape;1400;p11"/>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1"/>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11"/>
            <p:cNvGrpSpPr/>
            <p:nvPr/>
          </p:nvGrpSpPr>
          <p:grpSpPr>
            <a:xfrm>
              <a:off x="2769703" y="746199"/>
              <a:ext cx="510180" cy="2066757"/>
              <a:chOff x="1818382" y="1899501"/>
              <a:chExt cx="466728" cy="1890730"/>
            </a:xfrm>
          </p:grpSpPr>
          <p:grpSp>
            <p:nvGrpSpPr>
              <p:cNvPr id="1403" name="Google Shape;1403;p11"/>
              <p:cNvGrpSpPr/>
              <p:nvPr/>
            </p:nvGrpSpPr>
            <p:grpSpPr>
              <a:xfrm>
                <a:off x="1818382" y="2971595"/>
                <a:ext cx="466728" cy="818636"/>
                <a:chOff x="1818382" y="2942618"/>
                <a:chExt cx="466728" cy="818636"/>
              </a:xfrm>
            </p:grpSpPr>
            <p:sp>
              <p:nvSpPr>
                <p:cNvPr id="1404" name="Google Shape;1404;p11"/>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11"/>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11"/>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07" name="Google Shape;1407;p11"/>
              <p:cNvSpPr/>
              <p:nvPr/>
            </p:nvSpPr>
            <p:spPr>
              <a:xfrm>
                <a:off x="2046061" y="1899501"/>
                <a:ext cx="17700" cy="107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408;p11"/>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19050" cap="rnd" cmpd="sng">
              <a:solidFill>
                <a:schemeClr val="lt1"/>
              </a:solidFill>
              <a:prstDash val="solid"/>
              <a:round/>
              <a:headEnd type="none" w="med" len="med"/>
              <a:tailEnd type="none" w="med" len="med"/>
            </a:ln>
          </p:spPr>
        </p:sp>
      </p:grpSp>
      <p:grpSp>
        <p:nvGrpSpPr>
          <p:cNvPr id="1409" name="Google Shape;1409;p11"/>
          <p:cNvGrpSpPr/>
          <p:nvPr/>
        </p:nvGrpSpPr>
        <p:grpSpPr>
          <a:xfrm>
            <a:off x="6961227" y="30"/>
            <a:ext cx="495013" cy="706398"/>
            <a:chOff x="3961868" y="621833"/>
            <a:chExt cx="905291" cy="1291877"/>
          </a:xfrm>
        </p:grpSpPr>
        <p:grpSp>
          <p:nvGrpSpPr>
            <p:cNvPr id="1410" name="Google Shape;1410;p11"/>
            <p:cNvGrpSpPr/>
            <p:nvPr/>
          </p:nvGrpSpPr>
          <p:grpSpPr>
            <a:xfrm>
              <a:off x="3961868" y="1008419"/>
              <a:ext cx="905291" cy="905291"/>
              <a:chOff x="764100" y="3623300"/>
              <a:chExt cx="1046700" cy="1046700"/>
            </a:xfrm>
          </p:grpSpPr>
          <p:sp>
            <p:nvSpPr>
              <p:cNvPr id="1411" name="Google Shape;1411;p11"/>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1"/>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11"/>
            <p:cNvGrpSpPr/>
            <p:nvPr/>
          </p:nvGrpSpPr>
          <p:grpSpPr>
            <a:xfrm>
              <a:off x="4155315" y="621833"/>
              <a:ext cx="522826" cy="1099260"/>
              <a:chOff x="2447534" y="2604168"/>
              <a:chExt cx="478297" cy="1005636"/>
            </a:xfrm>
          </p:grpSpPr>
          <p:grpSp>
            <p:nvGrpSpPr>
              <p:cNvPr id="1414" name="Google Shape;1414;p11"/>
              <p:cNvGrpSpPr/>
              <p:nvPr/>
            </p:nvGrpSpPr>
            <p:grpSpPr>
              <a:xfrm>
                <a:off x="2447534" y="2604168"/>
                <a:ext cx="478297" cy="1005636"/>
                <a:chOff x="2447534" y="2604168"/>
                <a:chExt cx="478297" cy="1005636"/>
              </a:xfrm>
            </p:grpSpPr>
            <p:grpSp>
              <p:nvGrpSpPr>
                <p:cNvPr id="1415" name="Google Shape;1415;p11"/>
                <p:cNvGrpSpPr/>
                <p:nvPr/>
              </p:nvGrpSpPr>
              <p:grpSpPr>
                <a:xfrm>
                  <a:off x="2447534" y="2971595"/>
                  <a:ext cx="478297" cy="638209"/>
                  <a:chOff x="2447534" y="3081786"/>
                  <a:chExt cx="478297" cy="638209"/>
                </a:xfrm>
              </p:grpSpPr>
              <p:sp>
                <p:nvSpPr>
                  <p:cNvPr id="1416" name="Google Shape;1416;p11"/>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11"/>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11"/>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19" name="Google Shape;1419;p11"/>
                <p:cNvSpPr/>
                <p:nvPr/>
              </p:nvSpPr>
              <p:spPr>
                <a:xfrm>
                  <a:off x="2675601" y="2604168"/>
                  <a:ext cx="17700" cy="373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11"/>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19050" cap="rnd" cmpd="sng">
                <a:solidFill>
                  <a:schemeClr val="lt1"/>
                </a:solidFill>
                <a:prstDash val="solid"/>
                <a:round/>
                <a:headEnd type="none" w="med" len="med"/>
                <a:tailEnd type="none" w="med" len="med"/>
              </a:ln>
            </p:spPr>
          </p:sp>
          <p:sp>
            <p:nvSpPr>
              <p:cNvPr id="1421" name="Google Shape;1421;p11"/>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19050" cap="rnd" cmpd="sng">
                <a:solidFill>
                  <a:schemeClr val="lt1"/>
                </a:solidFill>
                <a:prstDash val="solid"/>
                <a:round/>
                <a:headEnd type="none" w="med" len="med"/>
                <a:tailEnd type="none" w="med" len="med"/>
              </a:ln>
            </p:spPr>
          </p:sp>
        </p:grpSp>
      </p:grpSp>
      <p:grpSp>
        <p:nvGrpSpPr>
          <p:cNvPr id="1422" name="Google Shape;1422;p11"/>
          <p:cNvGrpSpPr/>
          <p:nvPr/>
        </p:nvGrpSpPr>
        <p:grpSpPr>
          <a:xfrm>
            <a:off x="7635076" y="24"/>
            <a:ext cx="285882" cy="434231"/>
            <a:chOff x="5194218" y="621823"/>
            <a:chExt cx="522827" cy="794132"/>
          </a:xfrm>
        </p:grpSpPr>
        <p:grpSp>
          <p:nvGrpSpPr>
            <p:cNvPr id="1423" name="Google Shape;1423;p11"/>
            <p:cNvGrpSpPr/>
            <p:nvPr/>
          </p:nvGrpSpPr>
          <p:grpSpPr>
            <a:xfrm>
              <a:off x="5194218" y="893129"/>
              <a:ext cx="522827" cy="522827"/>
              <a:chOff x="764100" y="3623300"/>
              <a:chExt cx="1046700" cy="1046700"/>
            </a:xfrm>
          </p:grpSpPr>
          <p:sp>
            <p:nvSpPr>
              <p:cNvPr id="1424" name="Google Shape;1424;p11"/>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1"/>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11"/>
            <p:cNvGrpSpPr/>
            <p:nvPr/>
          </p:nvGrpSpPr>
          <p:grpSpPr>
            <a:xfrm>
              <a:off x="5371921" y="621823"/>
              <a:ext cx="182209" cy="655932"/>
              <a:chOff x="3305183" y="2722527"/>
              <a:chExt cx="166690" cy="600065"/>
            </a:xfrm>
          </p:grpSpPr>
          <p:grpSp>
            <p:nvGrpSpPr>
              <p:cNvPr id="1427" name="Google Shape;1427;p11"/>
              <p:cNvGrpSpPr/>
              <p:nvPr/>
            </p:nvGrpSpPr>
            <p:grpSpPr>
              <a:xfrm>
                <a:off x="3305183" y="2722527"/>
                <a:ext cx="166690" cy="600065"/>
                <a:chOff x="3305183" y="2722527"/>
                <a:chExt cx="166690" cy="600065"/>
              </a:xfrm>
            </p:grpSpPr>
            <p:grpSp>
              <p:nvGrpSpPr>
                <p:cNvPr id="1428" name="Google Shape;1428;p11"/>
                <p:cNvGrpSpPr/>
                <p:nvPr/>
              </p:nvGrpSpPr>
              <p:grpSpPr>
                <a:xfrm>
                  <a:off x="3305183" y="2971595"/>
                  <a:ext cx="166690" cy="350998"/>
                  <a:chOff x="3305183" y="3146560"/>
                  <a:chExt cx="166690" cy="350998"/>
                </a:xfrm>
              </p:grpSpPr>
              <p:sp>
                <p:nvSpPr>
                  <p:cNvPr id="1429" name="Google Shape;1429;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32" name="Google Shape;1432;p11"/>
                <p:cNvSpPr/>
                <p:nvPr/>
              </p:nvSpPr>
              <p:spPr>
                <a:xfrm>
                  <a:off x="3375891" y="2722527"/>
                  <a:ext cx="17700" cy="255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grpSp>
        <p:nvGrpSpPr>
          <p:cNvPr id="1434" name="Google Shape;1434;p11"/>
          <p:cNvGrpSpPr/>
          <p:nvPr/>
        </p:nvGrpSpPr>
        <p:grpSpPr>
          <a:xfrm>
            <a:off x="5446992" y="42"/>
            <a:ext cx="572336" cy="917921"/>
            <a:chOff x="1192601" y="746213"/>
            <a:chExt cx="1046700" cy="1678715"/>
          </a:xfrm>
        </p:grpSpPr>
        <p:grpSp>
          <p:nvGrpSpPr>
            <p:cNvPr id="1435" name="Google Shape;1435;p11"/>
            <p:cNvGrpSpPr/>
            <p:nvPr/>
          </p:nvGrpSpPr>
          <p:grpSpPr>
            <a:xfrm>
              <a:off x="1192601" y="1378228"/>
              <a:ext cx="1046700" cy="1046700"/>
              <a:chOff x="764100" y="3623300"/>
              <a:chExt cx="1046700" cy="1046700"/>
            </a:xfrm>
          </p:grpSpPr>
          <p:sp>
            <p:nvSpPr>
              <p:cNvPr id="1436" name="Google Shape;1436;p11"/>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1"/>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11"/>
            <p:cNvGrpSpPr/>
            <p:nvPr/>
          </p:nvGrpSpPr>
          <p:grpSpPr>
            <a:xfrm>
              <a:off x="1417979" y="746213"/>
              <a:ext cx="580390" cy="1384973"/>
              <a:chOff x="522260" y="2632808"/>
              <a:chExt cx="530958" cy="1267014"/>
            </a:xfrm>
          </p:grpSpPr>
          <p:grpSp>
            <p:nvGrpSpPr>
              <p:cNvPr id="1439" name="Google Shape;1439;p11"/>
              <p:cNvGrpSpPr/>
              <p:nvPr/>
            </p:nvGrpSpPr>
            <p:grpSpPr>
              <a:xfrm>
                <a:off x="522260" y="2632808"/>
                <a:ext cx="530958" cy="1267014"/>
                <a:chOff x="522260" y="2632808"/>
                <a:chExt cx="530958" cy="1267014"/>
              </a:xfrm>
            </p:grpSpPr>
            <p:grpSp>
              <p:nvGrpSpPr>
                <p:cNvPr id="1440" name="Google Shape;1440;p11"/>
                <p:cNvGrpSpPr/>
                <p:nvPr/>
              </p:nvGrpSpPr>
              <p:grpSpPr>
                <a:xfrm>
                  <a:off x="522260" y="2971595"/>
                  <a:ext cx="530958" cy="928227"/>
                  <a:chOff x="522260" y="2971595"/>
                  <a:chExt cx="530958" cy="928227"/>
                </a:xfrm>
              </p:grpSpPr>
              <p:sp>
                <p:nvSpPr>
                  <p:cNvPr id="1441" name="Google Shape;1441;p11"/>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11"/>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11"/>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11"/>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45" name="Google Shape;1445;p11"/>
                <p:cNvSpPr/>
                <p:nvPr/>
              </p:nvSpPr>
              <p:spPr>
                <a:xfrm>
                  <a:off x="786932" y="2632808"/>
                  <a:ext cx="17700" cy="345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1"/>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19050" cap="rnd" cmpd="sng">
                <a:solidFill>
                  <a:schemeClr val="lt1"/>
                </a:solidFill>
                <a:prstDash val="solid"/>
                <a:round/>
                <a:headEnd type="none" w="med" len="med"/>
                <a:tailEnd type="none" w="med" len="med"/>
              </a:ln>
            </p:spPr>
          </p:sp>
        </p:grpSp>
      </p:grpSp>
      <p:grpSp>
        <p:nvGrpSpPr>
          <p:cNvPr id="1447" name="Google Shape;1447;p11"/>
          <p:cNvGrpSpPr/>
          <p:nvPr/>
        </p:nvGrpSpPr>
        <p:grpSpPr>
          <a:xfrm>
            <a:off x="8081656" y="46"/>
            <a:ext cx="572336" cy="1051386"/>
            <a:chOff x="6010934" y="870580"/>
            <a:chExt cx="1046700" cy="1922797"/>
          </a:xfrm>
        </p:grpSpPr>
        <p:grpSp>
          <p:nvGrpSpPr>
            <p:cNvPr id="1448" name="Google Shape;1448;p11"/>
            <p:cNvGrpSpPr/>
            <p:nvPr/>
          </p:nvGrpSpPr>
          <p:grpSpPr>
            <a:xfrm>
              <a:off x="6010934" y="1746678"/>
              <a:ext cx="1046700" cy="1046700"/>
              <a:chOff x="764100" y="3623300"/>
              <a:chExt cx="1046700" cy="1046700"/>
            </a:xfrm>
          </p:grpSpPr>
          <p:sp>
            <p:nvSpPr>
              <p:cNvPr id="1449" name="Google Shape;1449;p11"/>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1"/>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11"/>
            <p:cNvGrpSpPr/>
            <p:nvPr/>
          </p:nvGrpSpPr>
          <p:grpSpPr>
            <a:xfrm>
              <a:off x="6308747" y="870580"/>
              <a:ext cx="441786" cy="1701306"/>
              <a:chOff x="1121941" y="2406098"/>
              <a:chExt cx="404159" cy="1556405"/>
            </a:xfrm>
          </p:grpSpPr>
          <p:grpSp>
            <p:nvGrpSpPr>
              <p:cNvPr id="1452" name="Google Shape;1452;p11"/>
              <p:cNvGrpSpPr/>
              <p:nvPr/>
            </p:nvGrpSpPr>
            <p:grpSpPr>
              <a:xfrm>
                <a:off x="1121941" y="2406098"/>
                <a:ext cx="404159" cy="1556405"/>
                <a:chOff x="1121941" y="2406098"/>
                <a:chExt cx="404159" cy="1556405"/>
              </a:xfrm>
            </p:grpSpPr>
            <p:grpSp>
              <p:nvGrpSpPr>
                <p:cNvPr id="1453" name="Google Shape;1453;p11"/>
                <p:cNvGrpSpPr/>
                <p:nvPr/>
              </p:nvGrpSpPr>
              <p:grpSpPr>
                <a:xfrm>
                  <a:off x="1121941" y="2971595"/>
                  <a:ext cx="404159" cy="990908"/>
                  <a:chOff x="1121941" y="2969319"/>
                  <a:chExt cx="404159" cy="990908"/>
                </a:xfrm>
              </p:grpSpPr>
              <p:sp>
                <p:nvSpPr>
                  <p:cNvPr id="1454" name="Google Shape;1454;p11"/>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11"/>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11"/>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11"/>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58" name="Google Shape;1458;p11"/>
                <p:cNvSpPr/>
                <p:nvPr/>
              </p:nvSpPr>
              <p:spPr>
                <a:xfrm>
                  <a:off x="1308638" y="2406098"/>
                  <a:ext cx="17700" cy="57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9" name="Google Shape;1459;p11"/>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19050" cap="rnd" cmpd="sng">
                <a:solidFill>
                  <a:schemeClr val="lt1"/>
                </a:solidFill>
                <a:prstDash val="solid"/>
                <a:round/>
                <a:headEnd type="none" w="med" len="med"/>
                <a:tailEnd type="none" w="med" len="med"/>
              </a:ln>
            </p:spPr>
          </p:sp>
          <p:sp>
            <p:nvSpPr>
              <p:cNvPr id="1460" name="Google Shape;1460;p11"/>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19050" cap="rnd" cmpd="sng">
                <a:solidFill>
                  <a:schemeClr val="lt1"/>
                </a:solidFill>
                <a:prstDash val="solid"/>
                <a:round/>
                <a:headEnd type="none" w="med" len="med"/>
                <a:tailEnd type="none" w="med" len="med"/>
              </a:ln>
            </p:spPr>
          </p:sp>
          <p:sp>
            <p:nvSpPr>
              <p:cNvPr id="1461" name="Google Shape;1461;p11"/>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19050" cap="rnd" cmpd="sng">
                <a:solidFill>
                  <a:schemeClr val="lt1"/>
                </a:solidFill>
                <a:prstDash val="solid"/>
                <a:round/>
                <a:headEnd type="none" w="med" len="med"/>
                <a:tailEnd type="none" w="med" len="med"/>
              </a:ln>
            </p:spPr>
          </p:sp>
          <p:sp>
            <p:nvSpPr>
              <p:cNvPr id="1462" name="Google Shape;1462;p11"/>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19050" cap="rnd" cmpd="sng">
                <a:solidFill>
                  <a:schemeClr val="lt1"/>
                </a:solidFill>
                <a:prstDash val="solid"/>
                <a:round/>
                <a:headEnd type="none" w="med" len="med"/>
                <a:tailEnd type="none" w="med" len="med"/>
              </a:ln>
            </p:spPr>
          </p:sp>
        </p:grpSp>
      </p:grpSp>
      <p:grpSp>
        <p:nvGrpSpPr>
          <p:cNvPr id="1463" name="Google Shape;1463;p11"/>
          <p:cNvGrpSpPr/>
          <p:nvPr/>
        </p:nvGrpSpPr>
        <p:grpSpPr>
          <a:xfrm>
            <a:off x="5189520" y="36"/>
            <a:ext cx="285882" cy="1099601"/>
            <a:chOff x="721731" y="746204"/>
            <a:chExt cx="522827" cy="2010974"/>
          </a:xfrm>
        </p:grpSpPr>
        <p:grpSp>
          <p:nvGrpSpPr>
            <p:cNvPr id="1464" name="Google Shape;1464;p11"/>
            <p:cNvGrpSpPr/>
            <p:nvPr/>
          </p:nvGrpSpPr>
          <p:grpSpPr>
            <a:xfrm>
              <a:off x="721731" y="2234351"/>
              <a:ext cx="522827" cy="522827"/>
              <a:chOff x="764100" y="3623300"/>
              <a:chExt cx="1046700" cy="1046700"/>
            </a:xfrm>
          </p:grpSpPr>
          <p:sp>
            <p:nvSpPr>
              <p:cNvPr id="1465" name="Google Shape;1465;p11"/>
              <p:cNvSpPr/>
              <p:nvPr/>
            </p:nvSpPr>
            <p:spPr>
              <a:xfrm>
                <a:off x="764100" y="3623300"/>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1"/>
              <p:cNvSpPr/>
              <p:nvPr/>
            </p:nvSpPr>
            <p:spPr>
              <a:xfrm>
                <a:off x="922769" y="3781968"/>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11"/>
            <p:cNvGrpSpPr/>
            <p:nvPr/>
          </p:nvGrpSpPr>
          <p:grpSpPr>
            <a:xfrm>
              <a:off x="892053" y="746204"/>
              <a:ext cx="182209" cy="1869993"/>
              <a:chOff x="3305183" y="1611869"/>
              <a:chExt cx="166690" cy="1710724"/>
            </a:xfrm>
          </p:grpSpPr>
          <p:grpSp>
            <p:nvGrpSpPr>
              <p:cNvPr id="1468" name="Google Shape;1468;p11"/>
              <p:cNvGrpSpPr/>
              <p:nvPr/>
            </p:nvGrpSpPr>
            <p:grpSpPr>
              <a:xfrm>
                <a:off x="3305183" y="1611869"/>
                <a:ext cx="166690" cy="1710724"/>
                <a:chOff x="3305183" y="1611869"/>
                <a:chExt cx="166690" cy="1710724"/>
              </a:xfrm>
            </p:grpSpPr>
            <p:grpSp>
              <p:nvGrpSpPr>
                <p:cNvPr id="1469" name="Google Shape;1469;p11"/>
                <p:cNvGrpSpPr/>
                <p:nvPr/>
              </p:nvGrpSpPr>
              <p:grpSpPr>
                <a:xfrm>
                  <a:off x="3305183" y="2971595"/>
                  <a:ext cx="166690" cy="350998"/>
                  <a:chOff x="3305183" y="3146560"/>
                  <a:chExt cx="166690" cy="350998"/>
                </a:xfrm>
              </p:grpSpPr>
              <p:sp>
                <p:nvSpPr>
                  <p:cNvPr id="1470" name="Google Shape;1470;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3" name="Google Shape;1473;p11"/>
                <p:cNvSpPr/>
                <p:nvPr/>
              </p:nvSpPr>
              <p:spPr>
                <a:xfrm>
                  <a:off x="3375914" y="1611869"/>
                  <a:ext cx="17700" cy="136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4" name="Google Shape;1474;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55300" y="1117300"/>
            <a:ext cx="4230600" cy="2908800"/>
          </a:xfrm>
          <a:prstGeom prst="rect">
            <a:avLst/>
          </a:prstGeom>
          <a:effectLst>
            <a:outerShdw blurRad="142875" algn="bl" rotWithShape="0">
              <a:srgbClr val="0072FF"/>
            </a:outerShdw>
          </a:effectLst>
        </p:spPr>
        <p:txBody>
          <a:bodyPr spcFirstLastPara="1" wrap="square" lIns="0" tIns="0" rIns="0" bIns="0" anchor="ctr"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Tree>
    <p:extLst>
      <p:ext uri="{BB962C8B-B14F-4D97-AF65-F5344CB8AC3E}">
        <p14:creationId xmlns:p14="http://schemas.microsoft.com/office/powerpoint/2010/main" val="3316329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jp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2900" y="760925"/>
            <a:ext cx="5660100" cy="471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1pPr>
            <a:lvl2pPr lvl="1"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2pPr>
            <a:lvl3pPr lvl="2"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3pPr>
            <a:lvl4pPr lvl="3"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4pPr>
            <a:lvl5pPr lvl="4"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5pPr>
            <a:lvl6pPr lvl="5"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6pPr>
            <a:lvl7pPr lvl="6"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7pPr>
            <a:lvl8pPr lvl="7"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8pPr>
            <a:lvl9pPr lvl="8"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702900" y="1430148"/>
            <a:ext cx="56601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1pPr>
            <a:lvl2pPr marL="914400" lvl="1" indent="-381000" rtl="0">
              <a:lnSpc>
                <a:spcPct val="115000"/>
              </a:lnSpc>
              <a:spcBef>
                <a:spcPts val="80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2pPr>
            <a:lvl3pPr marL="1371600" lvl="2" indent="-381000" rtl="0">
              <a:lnSpc>
                <a:spcPct val="115000"/>
              </a:lnSpc>
              <a:spcBef>
                <a:spcPts val="80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3pPr>
            <a:lvl4pPr marL="1828800" lvl="3"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4pPr>
            <a:lvl5pPr marL="2286000" lvl="4"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5pPr>
            <a:lvl6pPr marL="2743200" lvl="5"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6pPr>
            <a:lvl7pPr marL="3200400" lvl="6"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7pPr>
            <a:lvl8pPr marL="3657600" lvl="7"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8pPr>
            <a:lvl9pPr marL="4114800" lvl="8" indent="-381000" rtl="0">
              <a:lnSpc>
                <a:spcPct val="115000"/>
              </a:lnSpc>
              <a:spcBef>
                <a:spcPts val="800"/>
              </a:spcBef>
              <a:spcAft>
                <a:spcPts val="80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9pPr>
          </a:lstStyle>
          <a:p>
            <a:endParaRPr/>
          </a:p>
        </p:txBody>
      </p:sp>
      <p:sp>
        <p:nvSpPr>
          <p:cNvPr id="8" name="Google Shape;8;p1"/>
          <p:cNvSpPr txBox="1">
            <a:spLocks noGrp="1"/>
          </p:cNvSpPr>
          <p:nvPr>
            <p:ph type="sldNum" idx="12"/>
          </p:nvPr>
        </p:nvSpPr>
        <p:spPr>
          <a:xfrm>
            <a:off x="8696403" y="4673650"/>
            <a:ext cx="333000" cy="393600"/>
          </a:xfrm>
          <a:prstGeom prst="rect">
            <a:avLst/>
          </a:prstGeom>
          <a:noFill/>
          <a:ln>
            <a:noFill/>
          </a:ln>
        </p:spPr>
        <p:txBody>
          <a:bodyPr spcFirstLastPara="1" wrap="square" lIns="0" tIns="0" rIns="0" bIns="0" anchor="ctr" anchorCtr="0">
            <a:noAutofit/>
          </a:bodyPr>
          <a:lstStyle>
            <a:lvl1pPr lvl="0" algn="r" rtl="0">
              <a:buNone/>
              <a:defRPr sz="1500">
                <a:solidFill>
                  <a:schemeClr val="dk1"/>
                </a:solidFill>
                <a:latin typeface="Amatic SC"/>
                <a:ea typeface="Amatic SC"/>
                <a:cs typeface="Amatic SC"/>
                <a:sym typeface="Amatic SC"/>
              </a:defRPr>
            </a:lvl1pPr>
            <a:lvl2pPr lvl="1" algn="r" rtl="0">
              <a:buNone/>
              <a:defRPr sz="1500">
                <a:solidFill>
                  <a:schemeClr val="dk1"/>
                </a:solidFill>
                <a:latin typeface="Amatic SC"/>
                <a:ea typeface="Amatic SC"/>
                <a:cs typeface="Amatic SC"/>
                <a:sym typeface="Amatic SC"/>
              </a:defRPr>
            </a:lvl2pPr>
            <a:lvl3pPr lvl="2" algn="r" rtl="0">
              <a:buNone/>
              <a:defRPr sz="1500">
                <a:solidFill>
                  <a:schemeClr val="dk1"/>
                </a:solidFill>
                <a:latin typeface="Amatic SC"/>
                <a:ea typeface="Amatic SC"/>
                <a:cs typeface="Amatic SC"/>
                <a:sym typeface="Amatic SC"/>
              </a:defRPr>
            </a:lvl3pPr>
            <a:lvl4pPr lvl="3" algn="r" rtl="0">
              <a:buNone/>
              <a:defRPr sz="1500">
                <a:solidFill>
                  <a:schemeClr val="dk1"/>
                </a:solidFill>
                <a:latin typeface="Amatic SC"/>
                <a:ea typeface="Amatic SC"/>
                <a:cs typeface="Amatic SC"/>
                <a:sym typeface="Amatic SC"/>
              </a:defRPr>
            </a:lvl4pPr>
            <a:lvl5pPr lvl="4" algn="r" rtl="0">
              <a:buNone/>
              <a:defRPr sz="1500">
                <a:solidFill>
                  <a:schemeClr val="dk1"/>
                </a:solidFill>
                <a:latin typeface="Amatic SC"/>
                <a:ea typeface="Amatic SC"/>
                <a:cs typeface="Amatic SC"/>
                <a:sym typeface="Amatic SC"/>
              </a:defRPr>
            </a:lvl5pPr>
            <a:lvl6pPr lvl="5" algn="r" rtl="0">
              <a:buNone/>
              <a:defRPr sz="1500">
                <a:solidFill>
                  <a:schemeClr val="dk1"/>
                </a:solidFill>
                <a:latin typeface="Amatic SC"/>
                <a:ea typeface="Amatic SC"/>
                <a:cs typeface="Amatic SC"/>
                <a:sym typeface="Amatic SC"/>
              </a:defRPr>
            </a:lvl6pPr>
            <a:lvl7pPr lvl="6" algn="r" rtl="0">
              <a:buNone/>
              <a:defRPr sz="1500">
                <a:solidFill>
                  <a:schemeClr val="dk1"/>
                </a:solidFill>
                <a:latin typeface="Amatic SC"/>
                <a:ea typeface="Amatic SC"/>
                <a:cs typeface="Amatic SC"/>
                <a:sym typeface="Amatic SC"/>
              </a:defRPr>
            </a:lvl7pPr>
            <a:lvl8pPr lvl="7" algn="r" rtl="0">
              <a:buNone/>
              <a:defRPr sz="1500">
                <a:solidFill>
                  <a:schemeClr val="dk1"/>
                </a:solidFill>
                <a:latin typeface="Amatic SC"/>
                <a:ea typeface="Amatic SC"/>
                <a:cs typeface="Amatic SC"/>
                <a:sym typeface="Amatic SC"/>
              </a:defRPr>
            </a:lvl8pPr>
            <a:lvl9pPr lvl="8" algn="r" rtl="0">
              <a:buNone/>
              <a:defRPr sz="1500">
                <a:solidFill>
                  <a:schemeClr val="dk1"/>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5462700" cy="396300"/>
          </a:xfrm>
          <a:prstGeom prst="rect">
            <a:avLst/>
          </a:prstGeom>
          <a:noFill/>
          <a:ln>
            <a:noFill/>
          </a:ln>
          <a:effectLst>
            <a:outerShdw blurRad="142875" algn="bl" rotWithShape="0">
              <a:srgbClr val="0072FF"/>
            </a:outerShdw>
          </a:effectLst>
        </p:spPr>
        <p:txBody>
          <a:bodyPr spcFirstLastPara="1" wrap="square" lIns="0" tIns="0" rIns="0" bIns="0" anchor="ctr" anchorCtr="0">
            <a:noAutofit/>
          </a:bodyPr>
          <a:lstStyle>
            <a:lvl1pPr marL="0" marR="0" lvl="0" indent="0" algn="l"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1pPr>
            <a:lvl2pPr lvl="1"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2pPr>
            <a:lvl3pPr lvl="2"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3pPr>
            <a:lvl4pPr lvl="3"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4pPr>
            <a:lvl5pPr lvl="4"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5pPr>
            <a:lvl6pPr lvl="5"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6pPr>
            <a:lvl7pPr lvl="6"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7pPr>
            <a:lvl8pPr lvl="7"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8pPr>
            <a:lvl9pPr lvl="8"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9pPr>
          </a:lstStyle>
          <a:p>
            <a:endParaRPr/>
          </a:p>
        </p:txBody>
      </p:sp>
      <p:sp>
        <p:nvSpPr>
          <p:cNvPr id="7" name="Google Shape;7;p1"/>
          <p:cNvSpPr txBox="1">
            <a:spLocks noGrp="1"/>
          </p:cNvSpPr>
          <p:nvPr>
            <p:ph type="body" idx="1"/>
          </p:nvPr>
        </p:nvSpPr>
        <p:spPr>
          <a:xfrm>
            <a:off x="855300" y="1353948"/>
            <a:ext cx="5462700" cy="3033900"/>
          </a:xfrm>
          <a:prstGeom prst="rect">
            <a:avLst/>
          </a:prstGeom>
          <a:noFill/>
          <a:ln>
            <a:noFill/>
          </a:ln>
        </p:spPr>
        <p:txBody>
          <a:bodyPr spcFirstLastPara="1" wrap="square" lIns="0" tIns="0" rIns="0" bIns="0" anchor="t" anchorCtr="0">
            <a:noAutofit/>
          </a:bodyPr>
          <a:lstStyle>
            <a:lvl1pPr marL="457200" lvl="0" indent="-355600" rtl="0">
              <a:spcBef>
                <a:spcPts val="600"/>
              </a:spcBef>
              <a:spcAft>
                <a:spcPts val="0"/>
              </a:spcAft>
              <a:buClr>
                <a:schemeClr val="accent6"/>
              </a:buClr>
              <a:buSzPts val="2000"/>
              <a:buFont typeface="Lora"/>
              <a:buChar char="✦"/>
              <a:defRPr sz="2400">
                <a:solidFill>
                  <a:schemeClr val="dk1"/>
                </a:solidFill>
                <a:latin typeface="Lora"/>
                <a:ea typeface="Lora"/>
                <a:cs typeface="Lora"/>
                <a:sym typeface="Lora"/>
              </a:defRPr>
            </a:lvl1pPr>
            <a:lvl2pPr marL="914400" lvl="1" indent="-355600" rtl="0">
              <a:spcBef>
                <a:spcPts val="0"/>
              </a:spcBef>
              <a:spcAft>
                <a:spcPts val="0"/>
              </a:spcAft>
              <a:buClr>
                <a:schemeClr val="accent4"/>
              </a:buClr>
              <a:buSzPts val="2000"/>
              <a:buFont typeface="Lora"/>
              <a:buChar char="✧"/>
              <a:defRPr sz="2400">
                <a:solidFill>
                  <a:schemeClr val="dk1"/>
                </a:solidFill>
                <a:latin typeface="Lora"/>
                <a:ea typeface="Lora"/>
                <a:cs typeface="Lora"/>
                <a:sym typeface="Lora"/>
              </a:defRPr>
            </a:lvl2pPr>
            <a:lvl3pPr marL="1371600" lvl="2" indent="-381000" rtl="0">
              <a:spcBef>
                <a:spcPts val="0"/>
              </a:spcBef>
              <a:spcAft>
                <a:spcPts val="0"/>
              </a:spcAft>
              <a:buClr>
                <a:schemeClr val="accent5"/>
              </a:buClr>
              <a:buSzPts val="2400"/>
              <a:buFont typeface="Lora"/>
              <a:buChar char="■"/>
              <a:defRPr sz="2400">
                <a:solidFill>
                  <a:schemeClr val="dk1"/>
                </a:solidFill>
                <a:latin typeface="Lora"/>
                <a:ea typeface="Lora"/>
                <a:cs typeface="Lora"/>
                <a:sym typeface="Lora"/>
              </a:defRPr>
            </a:lvl3pPr>
            <a:lvl4pPr marL="1828800" lvl="3" indent="-381000" rtl="0">
              <a:spcBef>
                <a:spcPts val="0"/>
              </a:spcBef>
              <a:spcAft>
                <a:spcPts val="0"/>
              </a:spcAft>
              <a:buClr>
                <a:schemeClr val="dk1"/>
              </a:buClr>
              <a:buSzPts val="2400"/>
              <a:buFont typeface="Lora"/>
              <a:buChar char="●"/>
              <a:defRPr sz="2400">
                <a:solidFill>
                  <a:schemeClr val="dk1"/>
                </a:solidFill>
                <a:latin typeface="Lora"/>
                <a:ea typeface="Lora"/>
                <a:cs typeface="Lora"/>
                <a:sym typeface="Lora"/>
              </a:defRPr>
            </a:lvl4pPr>
            <a:lvl5pPr marL="2286000" lvl="4" indent="-381000" rtl="0">
              <a:spcBef>
                <a:spcPts val="0"/>
              </a:spcBef>
              <a:spcAft>
                <a:spcPts val="0"/>
              </a:spcAft>
              <a:buClr>
                <a:schemeClr val="dk1"/>
              </a:buClr>
              <a:buSzPts val="2400"/>
              <a:buFont typeface="Lora"/>
              <a:buChar char="○"/>
              <a:defRPr sz="2400">
                <a:solidFill>
                  <a:schemeClr val="dk1"/>
                </a:solidFill>
                <a:latin typeface="Lora"/>
                <a:ea typeface="Lora"/>
                <a:cs typeface="Lora"/>
                <a:sym typeface="Lora"/>
              </a:defRPr>
            </a:lvl5pPr>
            <a:lvl6pPr marL="2743200" lvl="5" indent="-381000" rtl="0">
              <a:spcBef>
                <a:spcPts val="0"/>
              </a:spcBef>
              <a:spcAft>
                <a:spcPts val="0"/>
              </a:spcAft>
              <a:buClr>
                <a:schemeClr val="dk1"/>
              </a:buClr>
              <a:buSzPts val="2400"/>
              <a:buFont typeface="Lora"/>
              <a:buChar char="■"/>
              <a:defRPr sz="2400">
                <a:solidFill>
                  <a:schemeClr val="dk1"/>
                </a:solidFill>
                <a:latin typeface="Lora"/>
                <a:ea typeface="Lora"/>
                <a:cs typeface="Lora"/>
                <a:sym typeface="Lora"/>
              </a:defRPr>
            </a:lvl6pPr>
            <a:lvl7pPr marL="3200400" lvl="6" indent="-381000" rtl="0">
              <a:spcBef>
                <a:spcPts val="0"/>
              </a:spcBef>
              <a:spcAft>
                <a:spcPts val="0"/>
              </a:spcAft>
              <a:buClr>
                <a:schemeClr val="dk1"/>
              </a:buClr>
              <a:buSzPts val="2400"/>
              <a:buFont typeface="Lora"/>
              <a:buChar char="●"/>
              <a:defRPr sz="2400">
                <a:solidFill>
                  <a:schemeClr val="dk1"/>
                </a:solidFill>
                <a:latin typeface="Lora"/>
                <a:ea typeface="Lora"/>
                <a:cs typeface="Lora"/>
                <a:sym typeface="Lora"/>
              </a:defRPr>
            </a:lvl7pPr>
            <a:lvl8pPr marL="3657600" lvl="7" indent="-381000" rtl="0">
              <a:spcBef>
                <a:spcPts val="0"/>
              </a:spcBef>
              <a:spcAft>
                <a:spcPts val="0"/>
              </a:spcAft>
              <a:buClr>
                <a:schemeClr val="dk1"/>
              </a:buClr>
              <a:buSzPts val="2400"/>
              <a:buFont typeface="Lora"/>
              <a:buChar char="○"/>
              <a:defRPr sz="2400">
                <a:solidFill>
                  <a:schemeClr val="dk1"/>
                </a:solidFill>
                <a:latin typeface="Lora"/>
                <a:ea typeface="Lora"/>
                <a:cs typeface="Lora"/>
                <a:sym typeface="Lora"/>
              </a:defRPr>
            </a:lvl8pPr>
            <a:lvl9pPr marL="4114800" lvl="8" indent="-381000" rtl="0">
              <a:spcBef>
                <a:spcPts val="0"/>
              </a:spcBef>
              <a:spcAft>
                <a:spcPts val="0"/>
              </a:spcAft>
              <a:buClr>
                <a:schemeClr val="dk1"/>
              </a:buClr>
              <a:buSzPts val="2400"/>
              <a:buFont typeface="Lora"/>
              <a:buChar char="■"/>
              <a:defRPr sz="2400">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a:effectLst>
            <a:outerShdw blurRad="114300" algn="bl" rotWithShape="0">
              <a:srgbClr val="FFFF00"/>
            </a:outerShdw>
          </a:effectLst>
        </p:spPr>
        <p:txBody>
          <a:bodyPr spcFirstLastPara="1" wrap="square" lIns="0" tIns="0" rIns="0" bIns="0" anchor="ctr" anchorCtr="0">
            <a:noAutofit/>
          </a:bodyPr>
          <a:lstStyle>
            <a:lvl1pPr lvl="0" algn="r" rtl="0">
              <a:buNone/>
              <a:defRPr sz="1300">
                <a:solidFill>
                  <a:schemeClr val="accent5"/>
                </a:solidFill>
                <a:latin typeface="Vidaloka"/>
                <a:ea typeface="Vidaloka"/>
                <a:cs typeface="Vidaloka"/>
                <a:sym typeface="Vidaloka"/>
              </a:defRPr>
            </a:lvl1pPr>
            <a:lvl2pPr lvl="1" algn="r" rtl="0">
              <a:buNone/>
              <a:defRPr sz="1300">
                <a:solidFill>
                  <a:schemeClr val="accent5"/>
                </a:solidFill>
                <a:latin typeface="Vidaloka"/>
                <a:ea typeface="Vidaloka"/>
                <a:cs typeface="Vidaloka"/>
                <a:sym typeface="Vidaloka"/>
              </a:defRPr>
            </a:lvl2pPr>
            <a:lvl3pPr lvl="2" algn="r" rtl="0">
              <a:buNone/>
              <a:defRPr sz="1300">
                <a:solidFill>
                  <a:schemeClr val="accent5"/>
                </a:solidFill>
                <a:latin typeface="Vidaloka"/>
                <a:ea typeface="Vidaloka"/>
                <a:cs typeface="Vidaloka"/>
                <a:sym typeface="Vidaloka"/>
              </a:defRPr>
            </a:lvl3pPr>
            <a:lvl4pPr lvl="3" algn="r" rtl="0">
              <a:buNone/>
              <a:defRPr sz="1300">
                <a:solidFill>
                  <a:schemeClr val="accent5"/>
                </a:solidFill>
                <a:latin typeface="Vidaloka"/>
                <a:ea typeface="Vidaloka"/>
                <a:cs typeface="Vidaloka"/>
                <a:sym typeface="Vidaloka"/>
              </a:defRPr>
            </a:lvl4pPr>
            <a:lvl5pPr lvl="4" algn="r" rtl="0">
              <a:buNone/>
              <a:defRPr sz="1300">
                <a:solidFill>
                  <a:schemeClr val="accent5"/>
                </a:solidFill>
                <a:latin typeface="Vidaloka"/>
                <a:ea typeface="Vidaloka"/>
                <a:cs typeface="Vidaloka"/>
                <a:sym typeface="Vidaloka"/>
              </a:defRPr>
            </a:lvl5pPr>
            <a:lvl6pPr lvl="5" algn="r" rtl="0">
              <a:buNone/>
              <a:defRPr sz="1300">
                <a:solidFill>
                  <a:schemeClr val="accent5"/>
                </a:solidFill>
                <a:latin typeface="Vidaloka"/>
                <a:ea typeface="Vidaloka"/>
                <a:cs typeface="Vidaloka"/>
                <a:sym typeface="Vidaloka"/>
              </a:defRPr>
            </a:lvl6pPr>
            <a:lvl7pPr lvl="6" algn="r" rtl="0">
              <a:buNone/>
              <a:defRPr sz="1300">
                <a:solidFill>
                  <a:schemeClr val="accent5"/>
                </a:solidFill>
                <a:latin typeface="Vidaloka"/>
                <a:ea typeface="Vidaloka"/>
                <a:cs typeface="Vidaloka"/>
                <a:sym typeface="Vidaloka"/>
              </a:defRPr>
            </a:lvl7pPr>
            <a:lvl8pPr lvl="7" algn="r" rtl="0">
              <a:buNone/>
              <a:defRPr sz="1300">
                <a:solidFill>
                  <a:schemeClr val="accent5"/>
                </a:solidFill>
                <a:latin typeface="Vidaloka"/>
                <a:ea typeface="Vidaloka"/>
                <a:cs typeface="Vidaloka"/>
                <a:sym typeface="Vidaloka"/>
              </a:defRPr>
            </a:lvl8pPr>
            <a:lvl9pPr lvl="8" algn="r" rtl="0">
              <a:buNone/>
              <a:defRPr sz="1300">
                <a:solidFill>
                  <a:schemeClr val="accent5"/>
                </a:solidFill>
                <a:latin typeface="Vidaloka"/>
                <a:ea typeface="Vidaloka"/>
                <a:cs typeface="Vidaloka"/>
                <a:sym typeface="Vidaloka"/>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3309697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mailto:dhyey1974@gmail.com" TargetMode="External"/><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3" name="Picture 2">
            <a:extLst>
              <a:ext uri="{FF2B5EF4-FFF2-40B4-BE49-F238E27FC236}">
                <a16:creationId xmlns:a16="http://schemas.microsoft.com/office/drawing/2014/main" id="{DB549473-5E59-4A6B-8031-622F813D9BF5}"/>
              </a:ext>
            </a:extLst>
          </p:cNvPr>
          <p:cNvPicPr>
            <a:picLocks noChangeAspect="1"/>
          </p:cNvPicPr>
          <p:nvPr/>
        </p:nvPicPr>
        <p:blipFill>
          <a:blip r:embed="rId3"/>
          <a:stretch>
            <a:fillRect/>
          </a:stretch>
        </p:blipFill>
        <p:spPr>
          <a:xfrm>
            <a:off x="0" y="0"/>
            <a:ext cx="9170884" cy="5143500"/>
          </a:xfrm>
          <a:prstGeom prst="rect">
            <a:avLst/>
          </a:prstGeom>
        </p:spPr>
      </p:pic>
      <p:sp>
        <p:nvSpPr>
          <p:cNvPr id="51" name="Google Shape;51;p13"/>
          <p:cNvSpPr txBox="1">
            <a:spLocks noGrp="1"/>
          </p:cNvSpPr>
          <p:nvPr>
            <p:ph type="ctrTitle"/>
          </p:nvPr>
        </p:nvSpPr>
        <p:spPr>
          <a:xfrm>
            <a:off x="134628" y="1844299"/>
            <a:ext cx="4530361" cy="2890434"/>
          </a:xfrm>
          <a:prstGeom prst="rect">
            <a:avLst/>
          </a:prstGeom>
        </p:spPr>
        <p:txBody>
          <a:bodyPr spcFirstLastPara="1" wrap="square" lIns="0" tIns="0" rIns="0" bIns="0" anchor="ctr" anchorCtr="0">
            <a:noAutofit/>
          </a:bodyPr>
          <a:lstStyle/>
          <a:p>
            <a:pPr lvl="0" algn="l"/>
            <a:r>
              <a:rPr lang="en-US" sz="3600" dirty="0">
                <a:effectLst>
                  <a:outerShdw blurRad="38100" dist="38100" dir="2700000" algn="tl">
                    <a:srgbClr val="000000">
                      <a:alpha val="43137"/>
                    </a:srgbClr>
                  </a:outerShdw>
                </a:effectLst>
              </a:rPr>
              <a:t>" DIAPRO – Diabetes Prediction Application”</a:t>
            </a:r>
            <a:br>
              <a:rPr lang="en-US" sz="3600" dirty="0">
                <a:effectLst>
                  <a:outerShdw blurRad="38100" dist="38100" dir="2700000" algn="tl">
                    <a:srgbClr val="000000">
                      <a:alpha val="43137"/>
                    </a:srgbClr>
                  </a:outerShdw>
                </a:effectLst>
              </a:rPr>
            </a:br>
            <a:br>
              <a:rPr lang="en-US" sz="3600" dirty="0">
                <a:effectLst>
                  <a:outerShdw blurRad="38100" dist="38100" dir="2700000" algn="tl">
                    <a:srgbClr val="000000">
                      <a:alpha val="43137"/>
                    </a:srgbClr>
                  </a:outerShdw>
                </a:effectLst>
              </a:rPr>
            </a:br>
            <a:endParaRPr sz="3600" dirty="0">
              <a:effectLst>
                <a:outerShdw blurRad="38100" dist="38100" dir="2700000" algn="tl">
                  <a:srgbClr val="000000">
                    <a:alpha val="43137"/>
                  </a:srgbClr>
                </a:outerShdw>
              </a:effectLst>
            </a:endParaRPr>
          </a:p>
        </p:txBody>
      </p:sp>
      <p:sp>
        <p:nvSpPr>
          <p:cNvPr id="4" name="Google Shape;1593;p16">
            <a:extLst>
              <a:ext uri="{FF2B5EF4-FFF2-40B4-BE49-F238E27FC236}">
                <a16:creationId xmlns:a16="http://schemas.microsoft.com/office/drawing/2014/main" id="{76DD82F9-A9F5-4976-8FE0-C8F1EEE8D590}"/>
              </a:ext>
            </a:extLst>
          </p:cNvPr>
          <p:cNvSpPr txBox="1">
            <a:spLocks/>
          </p:cNvSpPr>
          <p:nvPr/>
        </p:nvSpPr>
        <p:spPr>
          <a:xfrm>
            <a:off x="134629" y="236677"/>
            <a:ext cx="8559920" cy="630900"/>
          </a:xfrm>
          <a:prstGeom prst="rect">
            <a:avLst/>
          </a:prstGeom>
          <a:noFill/>
          <a:ln>
            <a:noFill/>
          </a:ln>
          <a:effectLst>
            <a:outerShdw dist="19050" dir="5400000" algn="bl" rotWithShape="0">
              <a:schemeClr val="dk1">
                <a:alpha val="20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1pPr>
            <a:lvl2pPr marR="0" lvl="1"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2pPr>
            <a:lvl3pPr marR="0" lvl="2"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3pPr>
            <a:lvl4pPr marR="0" lvl="3"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4pPr>
            <a:lvl5pPr marR="0" lvl="4"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5pPr>
            <a:lvl6pPr marR="0" lvl="5"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6pPr>
            <a:lvl7pPr marR="0" lvl="6"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7pPr>
            <a:lvl8pPr marR="0" lvl="7"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8pPr>
            <a:lvl9pPr marR="0" lvl="8" algn="l" rtl="0">
              <a:lnSpc>
                <a:spcPct val="90000"/>
              </a:lnSpc>
              <a:spcBef>
                <a:spcPts val="0"/>
              </a:spcBef>
              <a:spcAft>
                <a:spcPts val="0"/>
              </a:spcAft>
              <a:buClr>
                <a:schemeClr val="lt1"/>
              </a:buClr>
              <a:buSzPts val="4800"/>
              <a:buFont typeface="Amatic SC"/>
              <a:buNone/>
              <a:defRPr sz="4800" b="1" i="0" u="none" strike="noStrike" cap="none">
                <a:solidFill>
                  <a:schemeClr val="lt1"/>
                </a:solidFill>
                <a:latin typeface="Amatic SC"/>
                <a:ea typeface="Amatic SC"/>
                <a:cs typeface="Amatic SC"/>
                <a:sym typeface="Amatic SC"/>
              </a:defRPr>
            </a:lvl9pPr>
          </a:lstStyle>
          <a:p>
            <a:r>
              <a:rPr lang="en-US" dirty="0" err="1"/>
              <a:t>Exposys</a:t>
            </a:r>
            <a:r>
              <a:rPr lang="en-US" dirty="0"/>
              <a:t> Data Labs Internship Project</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770BEC7-8788-47D3-ADC6-64D95868975E}"/>
              </a:ext>
            </a:extLst>
          </p:cNvPr>
          <p:cNvSpPr/>
          <p:nvPr/>
        </p:nvSpPr>
        <p:spPr>
          <a:xfrm>
            <a:off x="3393830" y="3526263"/>
            <a:ext cx="1708283" cy="966947"/>
          </a:xfrm>
          <a:prstGeom prst="round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Result</a:t>
            </a:r>
            <a:endParaRPr lang="en-IN" sz="2000" b="1"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20" name="Picture 2" descr="Machine Learning | What&amp;#39;s Inside the Box? | by Randy Lao | Medium">
            <a:extLst>
              <a:ext uri="{FF2B5EF4-FFF2-40B4-BE49-F238E27FC236}">
                <a16:creationId xmlns:a16="http://schemas.microsoft.com/office/drawing/2014/main" id="{6EB3EFA9-3A52-4B29-A306-D0290FB7C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2771" y="3526263"/>
            <a:ext cx="1007777" cy="96694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8" name="Arrow: Striped Right 27">
            <a:extLst>
              <a:ext uri="{FF2B5EF4-FFF2-40B4-BE49-F238E27FC236}">
                <a16:creationId xmlns:a16="http://schemas.microsoft.com/office/drawing/2014/main" id="{9B28D412-5CF2-4DAE-A794-A23CAE77FAED}"/>
              </a:ext>
            </a:extLst>
          </p:cNvPr>
          <p:cNvSpPr/>
          <p:nvPr/>
        </p:nvSpPr>
        <p:spPr>
          <a:xfrm>
            <a:off x="3394690" y="2105758"/>
            <a:ext cx="356461" cy="319135"/>
          </a:xfrm>
          <a:prstGeom prst="stripedRightArrow">
            <a:avLst/>
          </a:prstGeom>
          <a:solidFill>
            <a:srgbClr val="FF0000"/>
          </a:solidFill>
          <a:ln>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Arrow: Striped Right 29">
            <a:extLst>
              <a:ext uri="{FF2B5EF4-FFF2-40B4-BE49-F238E27FC236}">
                <a16:creationId xmlns:a16="http://schemas.microsoft.com/office/drawing/2014/main" id="{15957E3D-2749-44C3-BE60-9679420988F6}"/>
              </a:ext>
            </a:extLst>
          </p:cNvPr>
          <p:cNvSpPr/>
          <p:nvPr/>
        </p:nvSpPr>
        <p:spPr>
          <a:xfrm>
            <a:off x="1312803" y="2120385"/>
            <a:ext cx="356461" cy="319135"/>
          </a:xfrm>
          <a:prstGeom prst="stripedRightArrow">
            <a:avLst/>
          </a:prstGeom>
          <a:solidFill>
            <a:srgbClr val="FF0000"/>
          </a:solidFill>
          <a:ln>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Arrow: Striped Right 30">
            <a:extLst>
              <a:ext uri="{FF2B5EF4-FFF2-40B4-BE49-F238E27FC236}">
                <a16:creationId xmlns:a16="http://schemas.microsoft.com/office/drawing/2014/main" id="{30A77824-6DED-4793-A3A2-AE2F1CCA055B}"/>
              </a:ext>
            </a:extLst>
          </p:cNvPr>
          <p:cNvSpPr/>
          <p:nvPr/>
        </p:nvSpPr>
        <p:spPr>
          <a:xfrm>
            <a:off x="5392851" y="2061384"/>
            <a:ext cx="356461" cy="319135"/>
          </a:xfrm>
          <a:prstGeom prst="stripedRightArrow">
            <a:avLst/>
          </a:prstGeom>
          <a:solidFill>
            <a:srgbClr val="FF0000"/>
          </a:solidFill>
          <a:ln>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itle 2">
            <a:extLst>
              <a:ext uri="{FF2B5EF4-FFF2-40B4-BE49-F238E27FC236}">
                <a16:creationId xmlns:a16="http://schemas.microsoft.com/office/drawing/2014/main" id="{D720F2FC-0A9E-4495-8515-8AE641290C4C}"/>
              </a:ext>
            </a:extLst>
          </p:cNvPr>
          <p:cNvSpPr>
            <a:spLocks noGrp="1"/>
          </p:cNvSpPr>
          <p:nvPr>
            <p:ph type="title"/>
          </p:nvPr>
        </p:nvSpPr>
        <p:spPr>
          <a:xfrm>
            <a:off x="2284786" y="170334"/>
            <a:ext cx="2390926" cy="471300"/>
          </a:xfrm>
        </p:spPr>
        <p:txBody>
          <a:bodyPr/>
          <a:lstStyle/>
          <a:p>
            <a:pPr algn="ctr"/>
            <a:br>
              <a:rPr lang="en-US" dirty="0"/>
            </a:br>
            <a:br>
              <a:rPr lang="en-IN" dirty="0"/>
            </a:br>
            <a:r>
              <a:rPr lang="en-IN" dirty="0"/>
              <a:t>Overall Workflow</a:t>
            </a:r>
          </a:p>
        </p:txBody>
      </p:sp>
      <p:sp>
        <p:nvSpPr>
          <p:cNvPr id="44" name="Rectangle: Rounded Corners 43">
            <a:extLst>
              <a:ext uri="{FF2B5EF4-FFF2-40B4-BE49-F238E27FC236}">
                <a16:creationId xmlns:a16="http://schemas.microsoft.com/office/drawing/2014/main" id="{BD2B05F4-FC15-4010-B00D-AE0EDF5621BA}"/>
              </a:ext>
            </a:extLst>
          </p:cNvPr>
          <p:cNvSpPr/>
          <p:nvPr/>
        </p:nvSpPr>
        <p:spPr>
          <a:xfrm>
            <a:off x="3751151" y="1952493"/>
            <a:ext cx="1641700" cy="536919"/>
          </a:xfrm>
          <a:prstGeom prst="roundRect">
            <a:avLst/>
          </a:prstGeom>
          <a:solidFill>
            <a:srgbClr val="1594B5"/>
          </a:solidFill>
          <a:ln>
            <a:solidFill>
              <a:srgbClr val="00206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u="sng"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Data Pre-Processing</a:t>
            </a:r>
          </a:p>
          <a:p>
            <a:pPr algn="ctr"/>
            <a:r>
              <a:rPr lang="en-US" sz="1100" b="1"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Standardization</a:t>
            </a:r>
            <a:endParaRPr lang="en-IN" sz="1100" b="1"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6" name="Rectangle: Rounded Corners 45">
            <a:extLst>
              <a:ext uri="{FF2B5EF4-FFF2-40B4-BE49-F238E27FC236}">
                <a16:creationId xmlns:a16="http://schemas.microsoft.com/office/drawing/2014/main" id="{BD2B05F4-FC15-4010-B00D-AE0EDF5621BA}"/>
              </a:ext>
            </a:extLst>
          </p:cNvPr>
          <p:cNvSpPr/>
          <p:nvPr/>
        </p:nvSpPr>
        <p:spPr>
          <a:xfrm>
            <a:off x="1765308" y="2029675"/>
            <a:ext cx="1566827" cy="471300"/>
          </a:xfrm>
          <a:prstGeom prst="roundRect">
            <a:avLst/>
          </a:prstGeom>
          <a:solidFill>
            <a:srgbClr val="1594B5"/>
          </a:solidFill>
          <a:ln>
            <a:solidFill>
              <a:srgbClr val="00206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US" sz="1050" b="1" u="sng"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Feature Extraction</a:t>
            </a:r>
          </a:p>
          <a:p>
            <a:endParaRPr lang="en-IN" sz="1050" b="1"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7" name="Rectangle: Rounded Corners 46">
            <a:extLst>
              <a:ext uri="{FF2B5EF4-FFF2-40B4-BE49-F238E27FC236}">
                <a16:creationId xmlns:a16="http://schemas.microsoft.com/office/drawing/2014/main" id="{CEA7A7E1-462B-4137-953F-074A3064607A}"/>
              </a:ext>
            </a:extLst>
          </p:cNvPr>
          <p:cNvSpPr/>
          <p:nvPr/>
        </p:nvSpPr>
        <p:spPr>
          <a:xfrm>
            <a:off x="5779625" y="1920006"/>
            <a:ext cx="994556" cy="536920"/>
          </a:xfrm>
          <a:prstGeom prst="roundRect">
            <a:avLst/>
          </a:prstGeom>
          <a:solidFill>
            <a:srgbClr val="1594B5"/>
          </a:solidFill>
          <a:ln>
            <a:solidFill>
              <a:srgbClr val="00206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US" b="1" u="sng"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Feature Selection</a:t>
            </a:r>
            <a:endParaRPr lang="en-IN" b="1" u="sng"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8" name="Arrow: Striped Right 47">
            <a:extLst>
              <a:ext uri="{FF2B5EF4-FFF2-40B4-BE49-F238E27FC236}">
                <a16:creationId xmlns:a16="http://schemas.microsoft.com/office/drawing/2014/main" id="{79CAAA08-1E27-4DAA-B557-95654CE4E523}"/>
              </a:ext>
            </a:extLst>
          </p:cNvPr>
          <p:cNvSpPr/>
          <p:nvPr/>
        </p:nvSpPr>
        <p:spPr>
          <a:xfrm rot="9618433">
            <a:off x="6598184" y="3151316"/>
            <a:ext cx="611947" cy="316620"/>
          </a:xfrm>
          <a:prstGeom prst="stripedRightArrow">
            <a:avLst/>
          </a:prstGeom>
          <a:solidFill>
            <a:srgbClr val="FF0000"/>
          </a:solidFill>
          <a:ln>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TextBox 48">
            <a:extLst>
              <a:ext uri="{FF2B5EF4-FFF2-40B4-BE49-F238E27FC236}">
                <a16:creationId xmlns:a16="http://schemas.microsoft.com/office/drawing/2014/main" id="{557FBA2D-A3D2-4DCD-BF27-CEED37428CE8}"/>
              </a:ext>
            </a:extLst>
          </p:cNvPr>
          <p:cNvSpPr txBox="1"/>
          <p:nvPr/>
        </p:nvSpPr>
        <p:spPr>
          <a:xfrm>
            <a:off x="109335" y="4055099"/>
            <a:ext cx="2830970" cy="1015663"/>
          </a:xfrm>
          <a:prstGeom prst="rect">
            <a:avLst/>
          </a:prstGeom>
          <a:noFill/>
        </p:spPr>
        <p:txBody>
          <a:bodyPr wrap="square">
            <a:spAutoFit/>
          </a:bodyPr>
          <a:lstStyle/>
          <a:p>
            <a:pPr marL="0" lvl="0" indent="0" algn="l" rtl="0">
              <a:spcBef>
                <a:spcPts val="0"/>
              </a:spcBef>
              <a:spcAft>
                <a:spcPts val="800"/>
              </a:spcAft>
              <a:buNone/>
            </a:pPr>
            <a:r>
              <a:rPr lang="en-US" sz="2000" b="1" dirty="0">
                <a:latin typeface="Agency FB" panose="020B0503020202020204" pitchFamily="34" charset="0"/>
                <a:cs typeface="Amatic SC" panose="00000500000000000000" pitchFamily="2" charset="-79"/>
              </a:rPr>
              <a:t>Fig : Graphical representation of overall proposed Diabetes Classification System [4]</a:t>
            </a:r>
          </a:p>
        </p:txBody>
      </p:sp>
      <p:sp>
        <p:nvSpPr>
          <p:cNvPr id="2" name="Flowchart: Magnetic Disk 1">
            <a:extLst>
              <a:ext uri="{FF2B5EF4-FFF2-40B4-BE49-F238E27FC236}">
                <a16:creationId xmlns:a16="http://schemas.microsoft.com/office/drawing/2014/main" id="{23972C14-4CF0-4CFE-85FE-24160B108228}"/>
              </a:ext>
            </a:extLst>
          </p:cNvPr>
          <p:cNvSpPr/>
          <p:nvPr/>
        </p:nvSpPr>
        <p:spPr>
          <a:xfrm>
            <a:off x="53341" y="1952493"/>
            <a:ext cx="1163418" cy="472400"/>
          </a:xfrm>
          <a:prstGeom prst="flowChartMagneticDisk">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u="sng"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Data</a:t>
            </a:r>
            <a:endParaRPr lang="en-IN" sz="1400" b="1" u="sng"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50" name="Rectangle: Rounded Corners 49">
            <a:extLst>
              <a:ext uri="{FF2B5EF4-FFF2-40B4-BE49-F238E27FC236}">
                <a16:creationId xmlns:a16="http://schemas.microsoft.com/office/drawing/2014/main" id="{B66A4BBC-593F-42E7-B701-423304BA5868}"/>
              </a:ext>
            </a:extLst>
          </p:cNvPr>
          <p:cNvSpPr/>
          <p:nvPr/>
        </p:nvSpPr>
        <p:spPr>
          <a:xfrm>
            <a:off x="7157149" y="1255062"/>
            <a:ext cx="1877516" cy="3583638"/>
          </a:xfrm>
          <a:prstGeom prst="roundRect">
            <a:avLst/>
          </a:prstGeom>
          <a:solidFill>
            <a:srgbClr val="1594B5"/>
          </a:solidFill>
          <a:ln>
            <a:solidFill>
              <a:srgbClr val="00206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nSpc>
                <a:spcPct val="150000"/>
              </a:lnSpc>
            </a:pPr>
            <a:r>
              <a:rPr lang="en-US" b="1" u="sng"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Classification</a:t>
            </a:r>
            <a:r>
              <a:rPr lang="en-US" b="1"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r>
          </a:p>
          <a:p>
            <a:pPr>
              <a:lnSpc>
                <a:spcPct val="150000"/>
              </a:lnSpc>
            </a:pPr>
            <a:r>
              <a:rPr lang="en-US" b="1"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Naïve Bayes</a:t>
            </a:r>
          </a:p>
          <a:p>
            <a:pPr>
              <a:lnSpc>
                <a:spcPct val="150000"/>
              </a:lnSpc>
            </a:pPr>
            <a:r>
              <a:rPr lang="en-US" b="1"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Logistic Regression</a:t>
            </a:r>
          </a:p>
          <a:p>
            <a:pPr>
              <a:lnSpc>
                <a:spcPct val="150000"/>
              </a:lnSpc>
            </a:pPr>
            <a:r>
              <a:rPr lang="en-US" b="1"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K – nearest neighbors</a:t>
            </a:r>
          </a:p>
          <a:p>
            <a:pPr>
              <a:lnSpc>
                <a:spcPct val="150000"/>
              </a:lnSpc>
            </a:pPr>
            <a:r>
              <a:rPr lang="en-US" b="1"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Random Forest</a:t>
            </a:r>
          </a:p>
          <a:p>
            <a:pPr>
              <a:lnSpc>
                <a:spcPct val="150000"/>
              </a:lnSpc>
            </a:pPr>
            <a:r>
              <a:rPr lang="en-US" b="1"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SVM (Linear)</a:t>
            </a:r>
          </a:p>
          <a:p>
            <a:pPr>
              <a:lnSpc>
                <a:spcPct val="150000"/>
              </a:lnSpc>
            </a:pPr>
            <a:r>
              <a:rPr lang="en-US" b="1"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SVM (RBF)</a:t>
            </a:r>
          </a:p>
          <a:p>
            <a:pPr>
              <a:lnSpc>
                <a:spcPct val="150000"/>
              </a:lnSpc>
            </a:pPr>
            <a:r>
              <a:rPr lang="en-US" b="1"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SVM (Poly)</a:t>
            </a:r>
            <a:endParaRPr lang="en-IN" b="1"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51" name="Arrow: Striped Right 50">
            <a:extLst>
              <a:ext uri="{FF2B5EF4-FFF2-40B4-BE49-F238E27FC236}">
                <a16:creationId xmlns:a16="http://schemas.microsoft.com/office/drawing/2014/main" id="{2F30A398-1AA3-4B82-B829-C876AC6B1868}"/>
              </a:ext>
            </a:extLst>
          </p:cNvPr>
          <p:cNvSpPr/>
          <p:nvPr/>
        </p:nvSpPr>
        <p:spPr>
          <a:xfrm>
            <a:off x="6806894" y="1979954"/>
            <a:ext cx="356461" cy="319135"/>
          </a:xfrm>
          <a:prstGeom prst="stripedRightArrow">
            <a:avLst/>
          </a:prstGeom>
          <a:solidFill>
            <a:srgbClr val="FF0000"/>
          </a:solidFill>
          <a:ln>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Arrow: Striped Right 52">
            <a:extLst>
              <a:ext uri="{FF2B5EF4-FFF2-40B4-BE49-F238E27FC236}">
                <a16:creationId xmlns:a16="http://schemas.microsoft.com/office/drawing/2014/main" id="{98F5ECFC-D1D1-4561-9065-43609D170ADC}"/>
              </a:ext>
            </a:extLst>
          </p:cNvPr>
          <p:cNvSpPr/>
          <p:nvPr/>
        </p:nvSpPr>
        <p:spPr>
          <a:xfrm rot="9618433">
            <a:off x="4996674" y="3511217"/>
            <a:ext cx="611947" cy="316620"/>
          </a:xfrm>
          <a:prstGeom prst="stripedRightArrow">
            <a:avLst/>
          </a:prstGeom>
          <a:solidFill>
            <a:srgbClr val="FF0000"/>
          </a:solidFill>
          <a:ln>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Rectangle: Rounded Corners 51">
            <a:extLst>
              <a:ext uri="{FF2B5EF4-FFF2-40B4-BE49-F238E27FC236}">
                <a16:creationId xmlns:a16="http://schemas.microsoft.com/office/drawing/2014/main" id="{C4BA328E-DB33-40F2-A01E-CAA42EFFE5ED}"/>
              </a:ext>
            </a:extLst>
          </p:cNvPr>
          <p:cNvSpPr/>
          <p:nvPr/>
        </p:nvSpPr>
        <p:spPr>
          <a:xfrm>
            <a:off x="5453119" y="3148909"/>
            <a:ext cx="1102526" cy="536920"/>
          </a:xfrm>
          <a:prstGeom prst="roundRect">
            <a:avLst/>
          </a:prstGeom>
          <a:solidFill>
            <a:srgbClr val="1594B5"/>
          </a:solidFill>
          <a:ln>
            <a:solidFill>
              <a:srgbClr val="00206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US" b="1" u="sng"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Ensemble Voting</a:t>
            </a:r>
            <a:endParaRPr lang="en-IN" b="1" u="sng"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086887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1000" fill="hold"/>
                                        <p:tgtEl>
                                          <p:spTgt spid="42"/>
                                        </p:tgtEl>
                                        <p:attrNameLst>
                                          <p:attrName>ppt_w</p:attrName>
                                        </p:attrNameLst>
                                      </p:cBhvr>
                                      <p:tavLst>
                                        <p:tav tm="0">
                                          <p:val>
                                            <p:fltVal val="0"/>
                                          </p:val>
                                        </p:tav>
                                        <p:tav tm="100000">
                                          <p:val>
                                            <p:strVal val="#ppt_w"/>
                                          </p:val>
                                        </p:tav>
                                      </p:tavLst>
                                    </p:anim>
                                    <p:anim calcmode="lin" valueType="num">
                                      <p:cBhvr>
                                        <p:cTn id="8" dur="1000" fill="hold"/>
                                        <p:tgtEl>
                                          <p:spTgt spid="42"/>
                                        </p:tgtEl>
                                        <p:attrNameLst>
                                          <p:attrName>ppt_h</p:attrName>
                                        </p:attrNameLst>
                                      </p:cBhvr>
                                      <p:tavLst>
                                        <p:tav tm="0">
                                          <p:val>
                                            <p:fltVal val="0"/>
                                          </p:val>
                                        </p:tav>
                                        <p:tav tm="100000">
                                          <p:val>
                                            <p:strVal val="#ppt_h"/>
                                          </p:val>
                                        </p:tav>
                                      </p:tavLst>
                                    </p:anim>
                                    <p:anim calcmode="lin" valueType="num">
                                      <p:cBhvr>
                                        <p:cTn id="9" dur="1000" fill="hold"/>
                                        <p:tgtEl>
                                          <p:spTgt spid="42"/>
                                        </p:tgtEl>
                                        <p:attrNameLst>
                                          <p:attrName>style.rotation</p:attrName>
                                        </p:attrNameLst>
                                      </p:cBhvr>
                                      <p:tavLst>
                                        <p:tav tm="0">
                                          <p:val>
                                            <p:fltVal val="90"/>
                                          </p:val>
                                        </p:tav>
                                        <p:tav tm="100000">
                                          <p:val>
                                            <p:fltVal val="0"/>
                                          </p:val>
                                        </p:tav>
                                      </p:tavLst>
                                    </p:anim>
                                    <p:animEffect transition="in" filter="fade">
                                      <p:cBhvr>
                                        <p:cTn id="10" dur="10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ppt_x"/>
                                          </p:val>
                                        </p:tav>
                                        <p:tav tm="100000">
                                          <p:val>
                                            <p:strVal val="#ppt_x"/>
                                          </p:val>
                                        </p:tav>
                                      </p:tavLst>
                                    </p:anim>
                                    <p:anim calcmode="lin" valueType="num">
                                      <p:cBhvr additive="base">
                                        <p:cTn id="1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additive="base">
                                        <p:cTn id="32" dur="500" fill="hold"/>
                                        <p:tgtEl>
                                          <p:spTgt spid="46"/>
                                        </p:tgtEl>
                                        <p:attrNameLst>
                                          <p:attrName>ppt_x</p:attrName>
                                        </p:attrNameLst>
                                      </p:cBhvr>
                                      <p:tavLst>
                                        <p:tav tm="0">
                                          <p:val>
                                            <p:strVal val="#ppt_x"/>
                                          </p:val>
                                        </p:tav>
                                        <p:tav tm="100000">
                                          <p:val>
                                            <p:strVal val="#ppt_x"/>
                                          </p:val>
                                        </p:tav>
                                      </p:tavLst>
                                    </p:anim>
                                    <p:anim calcmode="lin" valueType="num">
                                      <p:cBhvr additive="base">
                                        <p:cTn id="3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ppt_x"/>
                                          </p:val>
                                        </p:tav>
                                        <p:tav tm="100000">
                                          <p:val>
                                            <p:strVal val="#ppt_x"/>
                                          </p:val>
                                        </p:tav>
                                      </p:tavLst>
                                    </p:anim>
                                    <p:anim calcmode="lin" valueType="num">
                                      <p:cBhvr additive="base">
                                        <p:cTn id="4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47"/>
                                        </p:tgtEl>
                                        <p:attrNameLst>
                                          <p:attrName>style.visibility</p:attrName>
                                        </p:attrNameLst>
                                      </p:cBhvr>
                                      <p:to>
                                        <p:strVal val="visible"/>
                                      </p:to>
                                    </p:set>
                                    <p:anim calcmode="lin" valueType="num">
                                      <p:cBhvr additive="base">
                                        <p:cTn id="54" dur="500" fill="hold"/>
                                        <p:tgtEl>
                                          <p:spTgt spid="47"/>
                                        </p:tgtEl>
                                        <p:attrNameLst>
                                          <p:attrName>ppt_x</p:attrName>
                                        </p:attrNameLst>
                                      </p:cBhvr>
                                      <p:tavLst>
                                        <p:tav tm="0">
                                          <p:val>
                                            <p:strVal val="#ppt_x"/>
                                          </p:val>
                                        </p:tav>
                                        <p:tav tm="100000">
                                          <p:val>
                                            <p:strVal val="#ppt_x"/>
                                          </p:val>
                                        </p:tav>
                                      </p:tavLst>
                                    </p:anim>
                                    <p:anim calcmode="lin" valueType="num">
                                      <p:cBhvr additive="base">
                                        <p:cTn id="55"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additive="base">
                                        <p:cTn id="65" dur="500" fill="hold"/>
                                        <p:tgtEl>
                                          <p:spTgt spid="50"/>
                                        </p:tgtEl>
                                        <p:attrNameLst>
                                          <p:attrName>ppt_x</p:attrName>
                                        </p:attrNameLst>
                                      </p:cBhvr>
                                      <p:tavLst>
                                        <p:tav tm="0">
                                          <p:val>
                                            <p:strVal val="#ppt_x"/>
                                          </p:val>
                                        </p:tav>
                                        <p:tav tm="100000">
                                          <p:val>
                                            <p:strVal val="#ppt_x"/>
                                          </p:val>
                                        </p:tav>
                                      </p:tavLst>
                                    </p:anim>
                                    <p:anim calcmode="lin" valueType="num">
                                      <p:cBhvr additive="base">
                                        <p:cTn id="6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500"/>
                                        <p:tgtEl>
                                          <p:spTgt spid="48"/>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52"/>
                                        </p:tgtEl>
                                        <p:attrNameLst>
                                          <p:attrName>style.visibility</p:attrName>
                                        </p:attrNameLst>
                                      </p:cBhvr>
                                      <p:to>
                                        <p:strVal val="visible"/>
                                      </p:to>
                                    </p:set>
                                    <p:anim calcmode="lin" valueType="num">
                                      <p:cBhvr additive="base">
                                        <p:cTn id="76" dur="500" fill="hold"/>
                                        <p:tgtEl>
                                          <p:spTgt spid="52"/>
                                        </p:tgtEl>
                                        <p:attrNameLst>
                                          <p:attrName>ppt_x</p:attrName>
                                        </p:attrNameLst>
                                      </p:cBhvr>
                                      <p:tavLst>
                                        <p:tav tm="0">
                                          <p:val>
                                            <p:strVal val="#ppt_x"/>
                                          </p:val>
                                        </p:tav>
                                        <p:tav tm="100000">
                                          <p:val>
                                            <p:strVal val="#ppt_x"/>
                                          </p:val>
                                        </p:tav>
                                      </p:tavLst>
                                    </p:anim>
                                    <p:anim calcmode="lin" valueType="num">
                                      <p:cBhvr additive="base">
                                        <p:cTn id="77"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fade">
                                      <p:cBhvr>
                                        <p:cTn id="82" dur="500"/>
                                        <p:tgtEl>
                                          <p:spTgt spid="53"/>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additive="base">
                                        <p:cTn id="87" dur="500" fill="hold"/>
                                        <p:tgtEl>
                                          <p:spTgt spid="19"/>
                                        </p:tgtEl>
                                        <p:attrNameLst>
                                          <p:attrName>ppt_x</p:attrName>
                                        </p:attrNameLst>
                                      </p:cBhvr>
                                      <p:tavLst>
                                        <p:tav tm="0">
                                          <p:val>
                                            <p:strVal val="#ppt_x"/>
                                          </p:val>
                                        </p:tav>
                                        <p:tav tm="100000">
                                          <p:val>
                                            <p:strVal val="#ppt_x"/>
                                          </p:val>
                                        </p:tav>
                                      </p:tavLst>
                                    </p:anim>
                                    <p:anim calcmode="lin" valueType="num">
                                      <p:cBhvr additive="base">
                                        <p:cTn id="88" dur="500" fill="hold"/>
                                        <p:tgtEl>
                                          <p:spTgt spid="19"/>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additive="base">
                                        <p:cTn id="91" dur="500" fill="hold"/>
                                        <p:tgtEl>
                                          <p:spTgt spid="20"/>
                                        </p:tgtEl>
                                        <p:attrNameLst>
                                          <p:attrName>ppt_x</p:attrName>
                                        </p:attrNameLst>
                                      </p:cBhvr>
                                      <p:tavLst>
                                        <p:tav tm="0">
                                          <p:val>
                                            <p:strVal val="#ppt_x"/>
                                          </p:val>
                                        </p:tav>
                                        <p:tav tm="100000">
                                          <p:val>
                                            <p:strVal val="#ppt_x"/>
                                          </p:val>
                                        </p:tav>
                                      </p:tavLst>
                                    </p:anim>
                                    <p:anim calcmode="lin" valueType="num">
                                      <p:cBhvr additive="base">
                                        <p:cTn id="9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8" grpId="0" animBg="1"/>
      <p:bldP spid="30" grpId="0" animBg="1"/>
      <p:bldP spid="31" grpId="0" animBg="1"/>
      <p:bldP spid="42" grpId="0"/>
      <p:bldP spid="44" grpId="0" animBg="1"/>
      <p:bldP spid="46" grpId="0" animBg="1"/>
      <p:bldP spid="47" grpId="0" animBg="1"/>
      <p:bldP spid="48" grpId="0" animBg="1"/>
      <p:bldP spid="49" grpId="0"/>
      <p:bldP spid="2" grpId="0" animBg="1"/>
      <p:bldP spid="50" grpId="0" animBg="1"/>
      <p:bldP spid="51" grpId="0" animBg="1"/>
      <p:bldP spid="53" grpId="0" animBg="1"/>
      <p:bldP spid="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Google Shape;1688;p25"/>
          <p:cNvSpPr txBox="1">
            <a:spLocks noGrp="1"/>
          </p:cNvSpPr>
          <p:nvPr>
            <p:ph type="title"/>
          </p:nvPr>
        </p:nvSpPr>
        <p:spPr>
          <a:xfrm>
            <a:off x="485924" y="47510"/>
            <a:ext cx="5660100" cy="471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Dataset description</a:t>
            </a:r>
            <a:endParaRPr dirty="0"/>
          </a:p>
        </p:txBody>
      </p:sp>
      <p:sp>
        <p:nvSpPr>
          <p:cNvPr id="1690" name="Google Shape;1690;p25"/>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6" name="TextBox 5">
            <a:extLst>
              <a:ext uri="{FF2B5EF4-FFF2-40B4-BE49-F238E27FC236}">
                <a16:creationId xmlns:a16="http://schemas.microsoft.com/office/drawing/2014/main" id="{4E1B5CC8-CCA9-4CF9-8865-971A12ABC0E8}"/>
              </a:ext>
            </a:extLst>
          </p:cNvPr>
          <p:cNvSpPr txBox="1"/>
          <p:nvPr/>
        </p:nvSpPr>
        <p:spPr>
          <a:xfrm>
            <a:off x="4321793" y="4213707"/>
            <a:ext cx="4707610" cy="400110"/>
          </a:xfrm>
          <a:prstGeom prst="rect">
            <a:avLst/>
          </a:prstGeom>
          <a:noFill/>
        </p:spPr>
        <p:txBody>
          <a:bodyPr wrap="square">
            <a:spAutoFit/>
          </a:bodyPr>
          <a:lstStyle/>
          <a:p>
            <a:pPr marL="0" lvl="0" indent="0" algn="l" rtl="0">
              <a:spcBef>
                <a:spcPts val="0"/>
              </a:spcBef>
              <a:spcAft>
                <a:spcPts val="800"/>
              </a:spcAft>
              <a:buNone/>
            </a:pPr>
            <a:r>
              <a:rPr lang="en-US" sz="2000" b="1" dirty="0">
                <a:latin typeface="Agency FB" panose="020B0503020202020204" pitchFamily="34" charset="0"/>
                <a:cs typeface="Amatic SC" panose="00000500000000000000" pitchFamily="2" charset="-79"/>
              </a:rPr>
              <a:t>Fig : Dataset Description [ 5 ]</a:t>
            </a:r>
          </a:p>
        </p:txBody>
      </p:sp>
      <p:pic>
        <p:nvPicPr>
          <p:cNvPr id="4098" name="Picture 2" descr="Pima Indian Diabetes dataset attributes. | Download Table">
            <a:extLst>
              <a:ext uri="{FF2B5EF4-FFF2-40B4-BE49-F238E27FC236}">
                <a16:creationId xmlns:a16="http://schemas.microsoft.com/office/drawing/2014/main" id="{EB6E4A27-4C3C-4E7A-8FE4-423A79302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0772" y="1239974"/>
            <a:ext cx="3704096" cy="24681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ima Indian Diabetes Data set description. | Download Table">
            <a:extLst>
              <a:ext uri="{FF2B5EF4-FFF2-40B4-BE49-F238E27FC236}">
                <a16:creationId xmlns:a16="http://schemas.microsoft.com/office/drawing/2014/main" id="{BF25E009-09CB-43C3-B85A-109BF1067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210" y="518809"/>
            <a:ext cx="2772678" cy="45485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88"/>
                                        </p:tgtEl>
                                        <p:attrNameLst>
                                          <p:attrName>style.visibility</p:attrName>
                                        </p:attrNameLst>
                                      </p:cBhvr>
                                      <p:to>
                                        <p:strVal val="visible"/>
                                      </p:to>
                                    </p:set>
                                    <p:anim calcmode="lin" valueType="num">
                                      <p:cBhvr additive="base">
                                        <p:cTn id="7" dur="500" fill="hold"/>
                                        <p:tgtEl>
                                          <p:spTgt spid="1688"/>
                                        </p:tgtEl>
                                        <p:attrNameLst>
                                          <p:attrName>ppt_x</p:attrName>
                                        </p:attrNameLst>
                                      </p:cBhvr>
                                      <p:tavLst>
                                        <p:tav tm="0">
                                          <p:val>
                                            <p:strVal val="#ppt_x"/>
                                          </p:val>
                                        </p:tav>
                                        <p:tav tm="100000">
                                          <p:val>
                                            <p:strVal val="#ppt_x"/>
                                          </p:val>
                                        </p:tav>
                                      </p:tavLst>
                                    </p:anim>
                                    <p:anim calcmode="lin" valueType="num">
                                      <p:cBhvr additive="base">
                                        <p:cTn id="8" dur="500" fill="hold"/>
                                        <p:tgtEl>
                                          <p:spTgt spid="168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8"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Google Shape;1688;p25"/>
          <p:cNvSpPr txBox="1">
            <a:spLocks noGrp="1"/>
          </p:cNvSpPr>
          <p:nvPr>
            <p:ph type="title"/>
          </p:nvPr>
        </p:nvSpPr>
        <p:spPr>
          <a:xfrm>
            <a:off x="641940" y="154444"/>
            <a:ext cx="5660100" cy="471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Dataset pre-processing</a:t>
            </a:r>
            <a:endParaRPr dirty="0"/>
          </a:p>
        </p:txBody>
      </p:sp>
      <p:sp>
        <p:nvSpPr>
          <p:cNvPr id="1690" name="Google Shape;1690;p25"/>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13" name="Google Shape;1688;p25">
            <a:extLst>
              <a:ext uri="{FF2B5EF4-FFF2-40B4-BE49-F238E27FC236}">
                <a16:creationId xmlns:a16="http://schemas.microsoft.com/office/drawing/2014/main" id="{3AA8720C-0E8A-48F1-A7AD-03B6A565F45E}"/>
              </a:ext>
            </a:extLst>
          </p:cNvPr>
          <p:cNvSpPr txBox="1">
            <a:spLocks/>
          </p:cNvSpPr>
          <p:nvPr/>
        </p:nvSpPr>
        <p:spPr>
          <a:xfrm>
            <a:off x="5282339" y="4595950"/>
            <a:ext cx="3621437" cy="471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1pPr>
            <a:lvl2pPr marR="0" lvl="1"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2pPr>
            <a:lvl3pPr marR="0" lvl="2"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3pPr>
            <a:lvl4pPr marR="0" lvl="3"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4pPr>
            <a:lvl5pPr marR="0" lvl="4"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5pPr>
            <a:lvl6pPr marR="0" lvl="5"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6pPr>
            <a:lvl7pPr marR="0" lvl="6"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7pPr>
            <a:lvl8pPr marR="0" lvl="7"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8pPr>
            <a:lvl9pPr marR="0" lvl="8"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9pPr>
          </a:lstStyle>
          <a:p>
            <a:endParaRPr lang="en-US" sz="2000" dirty="0"/>
          </a:p>
        </p:txBody>
      </p:sp>
      <p:sp>
        <p:nvSpPr>
          <p:cNvPr id="8" name="TextBox 7">
            <a:extLst>
              <a:ext uri="{FF2B5EF4-FFF2-40B4-BE49-F238E27FC236}">
                <a16:creationId xmlns:a16="http://schemas.microsoft.com/office/drawing/2014/main" id="{0DC44D66-7F05-4A7E-95AE-74BB2DADF238}"/>
              </a:ext>
            </a:extLst>
          </p:cNvPr>
          <p:cNvSpPr txBox="1"/>
          <p:nvPr/>
        </p:nvSpPr>
        <p:spPr>
          <a:xfrm>
            <a:off x="240224" y="4162564"/>
            <a:ext cx="4707610" cy="707886"/>
          </a:xfrm>
          <a:prstGeom prst="rect">
            <a:avLst/>
          </a:prstGeom>
          <a:noFill/>
        </p:spPr>
        <p:txBody>
          <a:bodyPr wrap="square">
            <a:spAutoFit/>
          </a:bodyPr>
          <a:lstStyle/>
          <a:p>
            <a:pPr lvl="0">
              <a:spcAft>
                <a:spcPts val="800"/>
              </a:spcAft>
            </a:pPr>
            <a:r>
              <a:rPr lang="en-US" sz="2000" b="1" dirty="0">
                <a:latin typeface="Agency FB" panose="020B0503020202020204" pitchFamily="34" charset="0"/>
                <a:cs typeface="Amatic SC" panose="00000500000000000000" pitchFamily="2" charset="-79"/>
              </a:rPr>
              <a:t>Fig : Correlation of features( High  presence of correlation ) [ 6 ]</a:t>
            </a:r>
          </a:p>
        </p:txBody>
      </p:sp>
      <p:sp>
        <p:nvSpPr>
          <p:cNvPr id="11" name="TextBox 10">
            <a:extLst>
              <a:ext uri="{FF2B5EF4-FFF2-40B4-BE49-F238E27FC236}">
                <a16:creationId xmlns:a16="http://schemas.microsoft.com/office/drawing/2014/main" id="{EC130C2E-FA0C-45D8-8BF3-4A472A8DC8B8}"/>
              </a:ext>
            </a:extLst>
          </p:cNvPr>
          <p:cNvSpPr txBox="1"/>
          <p:nvPr/>
        </p:nvSpPr>
        <p:spPr>
          <a:xfrm>
            <a:off x="4811346" y="4059972"/>
            <a:ext cx="4468264" cy="1118255"/>
          </a:xfrm>
          <a:prstGeom prst="rect">
            <a:avLst/>
          </a:prstGeom>
          <a:noFill/>
        </p:spPr>
        <p:txBody>
          <a:bodyPr wrap="square">
            <a:spAutoFit/>
          </a:bodyPr>
          <a:lstStyle/>
          <a:p>
            <a:pPr lvl="0">
              <a:spcAft>
                <a:spcPts val="800"/>
              </a:spcAft>
            </a:pPr>
            <a:r>
              <a:rPr lang="en-US" sz="2000" b="1" dirty="0">
                <a:latin typeface="Agency FB" panose="020B0503020202020204" pitchFamily="34" charset="0"/>
                <a:cs typeface="Amatic SC" panose="00000500000000000000" pitchFamily="2" charset="-79"/>
              </a:rPr>
              <a:t>Fig : Non-Diabetic (0) – Diabetic (1)  Ratio in dataset </a:t>
            </a:r>
          </a:p>
          <a:p>
            <a:pPr lvl="0">
              <a:spcAft>
                <a:spcPts val="800"/>
              </a:spcAft>
            </a:pPr>
            <a:r>
              <a:rPr lang="en-US" sz="2000" b="1" dirty="0">
                <a:latin typeface="Agency FB" panose="020B0503020202020204" pitchFamily="34" charset="0"/>
                <a:cs typeface="Amatic SC" panose="00000500000000000000" pitchFamily="2" charset="-79"/>
              </a:rPr>
              <a:t> [ 7 ]</a:t>
            </a:r>
          </a:p>
        </p:txBody>
      </p:sp>
      <p:pic>
        <p:nvPicPr>
          <p:cNvPr id="3" name="Picture 2">
            <a:extLst>
              <a:ext uri="{FF2B5EF4-FFF2-40B4-BE49-F238E27FC236}">
                <a16:creationId xmlns:a16="http://schemas.microsoft.com/office/drawing/2014/main" id="{954AD282-A1E7-4843-95EE-4A0C1A9AD334}"/>
              </a:ext>
            </a:extLst>
          </p:cNvPr>
          <p:cNvPicPr>
            <a:picLocks noChangeAspect="1"/>
          </p:cNvPicPr>
          <p:nvPr/>
        </p:nvPicPr>
        <p:blipFill>
          <a:blip r:embed="rId3"/>
          <a:stretch>
            <a:fillRect/>
          </a:stretch>
        </p:blipFill>
        <p:spPr>
          <a:xfrm>
            <a:off x="4793335" y="724183"/>
            <a:ext cx="4110441" cy="3028950"/>
          </a:xfrm>
          <a:prstGeom prst="rect">
            <a:avLst/>
          </a:prstGeom>
        </p:spPr>
      </p:pic>
      <p:pic>
        <p:nvPicPr>
          <p:cNvPr id="6" name="Picture 5">
            <a:extLst>
              <a:ext uri="{FF2B5EF4-FFF2-40B4-BE49-F238E27FC236}">
                <a16:creationId xmlns:a16="http://schemas.microsoft.com/office/drawing/2014/main" id="{080E1853-5CBB-4175-A70D-9F818E08CFD2}"/>
              </a:ext>
            </a:extLst>
          </p:cNvPr>
          <p:cNvPicPr>
            <a:picLocks noChangeAspect="1"/>
          </p:cNvPicPr>
          <p:nvPr/>
        </p:nvPicPr>
        <p:blipFill>
          <a:blip r:embed="rId4"/>
          <a:stretch>
            <a:fillRect/>
          </a:stretch>
        </p:blipFill>
        <p:spPr>
          <a:xfrm>
            <a:off x="110747" y="596874"/>
            <a:ext cx="4749733" cy="3565689"/>
          </a:xfrm>
          <a:prstGeom prst="rect">
            <a:avLst/>
          </a:prstGeom>
        </p:spPr>
      </p:pic>
    </p:spTree>
    <p:extLst>
      <p:ext uri="{BB962C8B-B14F-4D97-AF65-F5344CB8AC3E}">
        <p14:creationId xmlns:p14="http://schemas.microsoft.com/office/powerpoint/2010/main" val="236386965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88"/>
                                        </p:tgtEl>
                                        <p:attrNameLst>
                                          <p:attrName>style.visibility</p:attrName>
                                        </p:attrNameLst>
                                      </p:cBhvr>
                                      <p:to>
                                        <p:strVal val="visible"/>
                                      </p:to>
                                    </p:set>
                                    <p:anim calcmode="lin" valueType="num">
                                      <p:cBhvr additive="base">
                                        <p:cTn id="7" dur="500" fill="hold"/>
                                        <p:tgtEl>
                                          <p:spTgt spid="1688"/>
                                        </p:tgtEl>
                                        <p:attrNameLst>
                                          <p:attrName>ppt_x</p:attrName>
                                        </p:attrNameLst>
                                      </p:cBhvr>
                                      <p:tavLst>
                                        <p:tav tm="0">
                                          <p:val>
                                            <p:strVal val="#ppt_x"/>
                                          </p:val>
                                        </p:tav>
                                        <p:tav tm="100000">
                                          <p:val>
                                            <p:strVal val="#ppt_x"/>
                                          </p:val>
                                        </p:tav>
                                      </p:tavLst>
                                    </p:anim>
                                    <p:anim calcmode="lin" valueType="num">
                                      <p:cBhvr additive="base">
                                        <p:cTn id="8" dur="500" fill="hold"/>
                                        <p:tgtEl>
                                          <p:spTgt spid="168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nodePh="1">
                                  <p:stCondLst>
                                    <p:cond delay="0"/>
                                  </p:stCondLst>
                                  <p:endCondLst>
                                    <p:cond evt="begin" delay="0">
                                      <p:tn val="11"/>
                                    </p:cond>
                                  </p:end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additive="base">
                                        <p:cTn id="1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8" grpId="0"/>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6" name="Google Shape;1656;p24"/>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3" name="Title 2">
            <a:extLst>
              <a:ext uri="{FF2B5EF4-FFF2-40B4-BE49-F238E27FC236}">
                <a16:creationId xmlns:a16="http://schemas.microsoft.com/office/drawing/2014/main" id="{D571F638-30CB-436B-85B4-85DC494F565B}"/>
              </a:ext>
            </a:extLst>
          </p:cNvPr>
          <p:cNvSpPr>
            <a:spLocks noGrp="1"/>
          </p:cNvSpPr>
          <p:nvPr>
            <p:ph type="title"/>
          </p:nvPr>
        </p:nvSpPr>
        <p:spPr>
          <a:xfrm>
            <a:off x="628852" y="186526"/>
            <a:ext cx="3475788" cy="471300"/>
          </a:xfrm>
        </p:spPr>
        <p:txBody>
          <a:bodyPr/>
          <a:lstStyle/>
          <a:p>
            <a:r>
              <a:rPr lang="en-US" dirty="0"/>
              <a:t>Feature Selection (</a:t>
            </a:r>
            <a:r>
              <a:rPr lang="en-US" dirty="0" err="1"/>
              <a:t>Anova</a:t>
            </a:r>
            <a:r>
              <a:rPr lang="en-US" dirty="0"/>
              <a:t>)</a:t>
            </a:r>
            <a:endParaRPr lang="en-IN" dirty="0"/>
          </a:p>
        </p:txBody>
      </p:sp>
      <p:sp>
        <p:nvSpPr>
          <p:cNvPr id="12" name="TextBox 11">
            <a:extLst>
              <a:ext uri="{FF2B5EF4-FFF2-40B4-BE49-F238E27FC236}">
                <a16:creationId xmlns:a16="http://schemas.microsoft.com/office/drawing/2014/main" id="{FBCBD614-3045-4BAC-9B06-8ED5A4761CAD}"/>
              </a:ext>
            </a:extLst>
          </p:cNvPr>
          <p:cNvSpPr txBox="1"/>
          <p:nvPr/>
        </p:nvSpPr>
        <p:spPr>
          <a:xfrm>
            <a:off x="309533" y="4000143"/>
            <a:ext cx="4707610" cy="400110"/>
          </a:xfrm>
          <a:prstGeom prst="rect">
            <a:avLst/>
          </a:prstGeom>
          <a:noFill/>
        </p:spPr>
        <p:txBody>
          <a:bodyPr wrap="square">
            <a:spAutoFit/>
          </a:bodyPr>
          <a:lstStyle/>
          <a:p>
            <a:pPr lvl="0">
              <a:spcAft>
                <a:spcPts val="800"/>
              </a:spcAft>
            </a:pPr>
            <a:r>
              <a:rPr lang="en-US" sz="2000" b="1" dirty="0">
                <a:latin typeface="Agency FB" panose="020B0503020202020204" pitchFamily="34" charset="0"/>
                <a:cs typeface="Amatic SC" panose="00000500000000000000" pitchFamily="2" charset="-79"/>
              </a:rPr>
              <a:t>Fig : Feature Importance by ANOVA [ 8 ]</a:t>
            </a:r>
          </a:p>
        </p:txBody>
      </p:sp>
      <p:sp>
        <p:nvSpPr>
          <p:cNvPr id="15" name="TextBox 14">
            <a:extLst>
              <a:ext uri="{FF2B5EF4-FFF2-40B4-BE49-F238E27FC236}">
                <a16:creationId xmlns:a16="http://schemas.microsoft.com/office/drawing/2014/main" id="{8907330C-4281-446A-B95E-51A24BC433CD}"/>
              </a:ext>
            </a:extLst>
          </p:cNvPr>
          <p:cNvSpPr txBox="1"/>
          <p:nvPr/>
        </p:nvSpPr>
        <p:spPr>
          <a:xfrm>
            <a:off x="4572000" y="4582160"/>
            <a:ext cx="4707610" cy="400110"/>
          </a:xfrm>
          <a:prstGeom prst="rect">
            <a:avLst/>
          </a:prstGeom>
          <a:noFill/>
        </p:spPr>
        <p:txBody>
          <a:bodyPr wrap="square">
            <a:spAutoFit/>
          </a:bodyPr>
          <a:lstStyle/>
          <a:p>
            <a:pPr lvl="0">
              <a:spcAft>
                <a:spcPts val="800"/>
              </a:spcAft>
            </a:pPr>
            <a:r>
              <a:rPr lang="en-US" sz="2000" b="1" dirty="0">
                <a:latin typeface="Agency FB" panose="020B0503020202020204" pitchFamily="34" charset="0"/>
                <a:cs typeface="Amatic SC" panose="00000500000000000000" pitchFamily="2" charset="-79"/>
              </a:rPr>
              <a:t>Fig : Correlation After Feature Extraction [ 9 ]</a:t>
            </a:r>
          </a:p>
        </p:txBody>
      </p:sp>
      <p:pic>
        <p:nvPicPr>
          <p:cNvPr id="5" name="Picture 4">
            <a:extLst>
              <a:ext uri="{FF2B5EF4-FFF2-40B4-BE49-F238E27FC236}">
                <a16:creationId xmlns:a16="http://schemas.microsoft.com/office/drawing/2014/main" id="{D638E74E-255A-4420-946F-9B00DB59BDA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0" y="1219818"/>
            <a:ext cx="4912963" cy="2695575"/>
          </a:xfrm>
          <a:prstGeom prst="rect">
            <a:avLst/>
          </a:prstGeom>
        </p:spPr>
      </p:pic>
      <p:pic>
        <p:nvPicPr>
          <p:cNvPr id="7" name="Picture 6">
            <a:extLst>
              <a:ext uri="{FF2B5EF4-FFF2-40B4-BE49-F238E27FC236}">
                <a16:creationId xmlns:a16="http://schemas.microsoft.com/office/drawing/2014/main" id="{9F21A612-D820-4D7D-83AD-F54B3E15E284}"/>
              </a:ext>
            </a:extLst>
          </p:cNvPr>
          <p:cNvPicPr>
            <a:picLocks noChangeAspect="1"/>
          </p:cNvPicPr>
          <p:nvPr/>
        </p:nvPicPr>
        <p:blipFill>
          <a:blip r:embed="rId5"/>
          <a:stretch>
            <a:fillRect/>
          </a:stretch>
        </p:blipFill>
        <p:spPr>
          <a:xfrm>
            <a:off x="5326339" y="372203"/>
            <a:ext cx="3198931" cy="2141833"/>
          </a:xfrm>
          <a:prstGeom prst="rect">
            <a:avLst/>
          </a:prstGeom>
        </p:spPr>
      </p:pic>
      <p:pic>
        <p:nvPicPr>
          <p:cNvPr id="10" name="Picture 9">
            <a:extLst>
              <a:ext uri="{FF2B5EF4-FFF2-40B4-BE49-F238E27FC236}">
                <a16:creationId xmlns:a16="http://schemas.microsoft.com/office/drawing/2014/main" id="{8AA732E9-F0FB-4BBE-ACF8-A453313C7173}"/>
              </a:ext>
            </a:extLst>
          </p:cNvPr>
          <p:cNvPicPr>
            <a:picLocks noChangeAspect="1"/>
          </p:cNvPicPr>
          <p:nvPr/>
        </p:nvPicPr>
        <p:blipFill>
          <a:blip r:embed="rId6"/>
          <a:stretch>
            <a:fillRect/>
          </a:stretch>
        </p:blipFill>
        <p:spPr>
          <a:xfrm>
            <a:off x="5498703" y="2573821"/>
            <a:ext cx="2816137" cy="2115472"/>
          </a:xfrm>
          <a:prstGeom prst="rect">
            <a:avLst/>
          </a:prstGeom>
        </p:spPr>
      </p:pic>
    </p:spTree>
    <p:extLst>
      <p:ext uri="{BB962C8B-B14F-4D97-AF65-F5344CB8AC3E}">
        <p14:creationId xmlns:p14="http://schemas.microsoft.com/office/powerpoint/2010/main" val="12525895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6" name="Google Shape;1656;p24"/>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3" name="Title 2">
            <a:extLst>
              <a:ext uri="{FF2B5EF4-FFF2-40B4-BE49-F238E27FC236}">
                <a16:creationId xmlns:a16="http://schemas.microsoft.com/office/drawing/2014/main" id="{D571F638-30CB-436B-85B4-85DC494F565B}"/>
              </a:ext>
            </a:extLst>
          </p:cNvPr>
          <p:cNvSpPr>
            <a:spLocks noGrp="1"/>
          </p:cNvSpPr>
          <p:nvPr>
            <p:ph type="title"/>
          </p:nvPr>
        </p:nvSpPr>
        <p:spPr>
          <a:xfrm>
            <a:off x="1125700" y="111810"/>
            <a:ext cx="5174359" cy="471300"/>
          </a:xfrm>
        </p:spPr>
        <p:txBody>
          <a:bodyPr/>
          <a:lstStyle/>
          <a:p>
            <a:pPr algn="ctr"/>
            <a:r>
              <a:rPr lang="en-US" u="sng" dirty="0"/>
              <a:t>Best Result’s Of Two Model: KNN &amp; GB</a:t>
            </a:r>
            <a:endParaRPr lang="en-IN" u="sng" dirty="0"/>
          </a:p>
        </p:txBody>
      </p:sp>
      <p:sp>
        <p:nvSpPr>
          <p:cNvPr id="12" name="TextBox 11">
            <a:extLst>
              <a:ext uri="{FF2B5EF4-FFF2-40B4-BE49-F238E27FC236}">
                <a16:creationId xmlns:a16="http://schemas.microsoft.com/office/drawing/2014/main" id="{FBCBD614-3045-4BAC-9B06-8ED5A4761CAD}"/>
              </a:ext>
            </a:extLst>
          </p:cNvPr>
          <p:cNvSpPr txBox="1"/>
          <p:nvPr/>
        </p:nvSpPr>
        <p:spPr>
          <a:xfrm>
            <a:off x="186967" y="4631580"/>
            <a:ext cx="3097253" cy="400110"/>
          </a:xfrm>
          <a:prstGeom prst="rect">
            <a:avLst/>
          </a:prstGeom>
          <a:noFill/>
        </p:spPr>
        <p:txBody>
          <a:bodyPr wrap="square">
            <a:spAutoFit/>
          </a:bodyPr>
          <a:lstStyle/>
          <a:p>
            <a:pPr lvl="0">
              <a:spcAft>
                <a:spcPts val="800"/>
              </a:spcAft>
            </a:pPr>
            <a:r>
              <a:rPr lang="en-US" sz="2000" b="1" dirty="0">
                <a:latin typeface="Agency FB" panose="020B0503020202020204" pitchFamily="34" charset="0"/>
                <a:cs typeface="Amatic SC" panose="00000500000000000000" pitchFamily="2" charset="-79"/>
              </a:rPr>
              <a:t>Fig : Classification Results [10] </a:t>
            </a:r>
          </a:p>
        </p:txBody>
      </p:sp>
      <p:sp>
        <p:nvSpPr>
          <p:cNvPr id="15" name="TextBox 14">
            <a:extLst>
              <a:ext uri="{FF2B5EF4-FFF2-40B4-BE49-F238E27FC236}">
                <a16:creationId xmlns:a16="http://schemas.microsoft.com/office/drawing/2014/main" id="{8907330C-4281-446A-B95E-51A24BC433CD}"/>
              </a:ext>
            </a:extLst>
          </p:cNvPr>
          <p:cNvSpPr txBox="1"/>
          <p:nvPr/>
        </p:nvSpPr>
        <p:spPr>
          <a:xfrm>
            <a:off x="2916246" y="4467929"/>
            <a:ext cx="1832172" cy="707886"/>
          </a:xfrm>
          <a:prstGeom prst="rect">
            <a:avLst/>
          </a:prstGeom>
          <a:noFill/>
        </p:spPr>
        <p:txBody>
          <a:bodyPr wrap="square">
            <a:spAutoFit/>
          </a:bodyPr>
          <a:lstStyle/>
          <a:p>
            <a:pPr lvl="0">
              <a:spcAft>
                <a:spcPts val="800"/>
              </a:spcAft>
            </a:pPr>
            <a:r>
              <a:rPr lang="en-US" sz="2000" b="1" dirty="0">
                <a:latin typeface="Agency FB" panose="020B0503020202020204" pitchFamily="34" charset="0"/>
                <a:cs typeface="Amatic SC" panose="00000500000000000000" pitchFamily="2" charset="-79"/>
              </a:rPr>
              <a:t>Fig : Roc &amp; </a:t>
            </a:r>
            <a:r>
              <a:rPr lang="en-US" sz="2000" b="1" dirty="0" err="1">
                <a:latin typeface="Agency FB" panose="020B0503020202020204" pitchFamily="34" charset="0"/>
                <a:cs typeface="Amatic SC" panose="00000500000000000000" pitchFamily="2" charset="-79"/>
              </a:rPr>
              <a:t>Auc</a:t>
            </a:r>
            <a:r>
              <a:rPr lang="en-US" sz="2000" b="1" dirty="0">
                <a:latin typeface="Agency FB" panose="020B0503020202020204" pitchFamily="34" charset="0"/>
                <a:cs typeface="Amatic SC" panose="00000500000000000000" pitchFamily="2" charset="-79"/>
              </a:rPr>
              <a:t> Score [ 11 ]</a:t>
            </a:r>
          </a:p>
        </p:txBody>
      </p:sp>
      <p:pic>
        <p:nvPicPr>
          <p:cNvPr id="4" name="Picture 3">
            <a:extLst>
              <a:ext uri="{FF2B5EF4-FFF2-40B4-BE49-F238E27FC236}">
                <a16:creationId xmlns:a16="http://schemas.microsoft.com/office/drawing/2014/main" id="{6AD18F3B-F3E5-42BD-B1C1-D5C815ED8852}"/>
              </a:ext>
            </a:extLst>
          </p:cNvPr>
          <p:cNvPicPr>
            <a:picLocks noChangeAspect="1"/>
          </p:cNvPicPr>
          <p:nvPr/>
        </p:nvPicPr>
        <p:blipFill>
          <a:blip r:embed="rId3"/>
          <a:stretch>
            <a:fillRect/>
          </a:stretch>
        </p:blipFill>
        <p:spPr>
          <a:xfrm>
            <a:off x="186967" y="694088"/>
            <a:ext cx="4154112" cy="3727180"/>
          </a:xfrm>
          <a:prstGeom prst="rect">
            <a:avLst/>
          </a:prstGeom>
        </p:spPr>
      </p:pic>
      <p:pic>
        <p:nvPicPr>
          <p:cNvPr id="6" name="Picture 5">
            <a:extLst>
              <a:ext uri="{FF2B5EF4-FFF2-40B4-BE49-F238E27FC236}">
                <a16:creationId xmlns:a16="http://schemas.microsoft.com/office/drawing/2014/main" id="{2BA94EC7-6ED4-4084-95A5-68047E3A42DA}"/>
              </a:ext>
            </a:extLst>
          </p:cNvPr>
          <p:cNvPicPr>
            <a:picLocks noChangeAspect="1"/>
          </p:cNvPicPr>
          <p:nvPr/>
        </p:nvPicPr>
        <p:blipFill>
          <a:blip r:embed="rId4"/>
          <a:stretch>
            <a:fillRect/>
          </a:stretch>
        </p:blipFill>
        <p:spPr>
          <a:xfrm>
            <a:off x="4705873" y="621279"/>
            <a:ext cx="3442418" cy="4089615"/>
          </a:xfrm>
          <a:prstGeom prst="rect">
            <a:avLst/>
          </a:prstGeom>
        </p:spPr>
      </p:pic>
      <p:pic>
        <p:nvPicPr>
          <p:cNvPr id="8" name="Picture 7">
            <a:extLst>
              <a:ext uri="{FF2B5EF4-FFF2-40B4-BE49-F238E27FC236}">
                <a16:creationId xmlns:a16="http://schemas.microsoft.com/office/drawing/2014/main" id="{8838CF27-881F-41A0-988D-B7A706A52F47}"/>
              </a:ext>
            </a:extLst>
          </p:cNvPr>
          <p:cNvPicPr>
            <a:picLocks noChangeAspect="1"/>
          </p:cNvPicPr>
          <p:nvPr/>
        </p:nvPicPr>
        <p:blipFill>
          <a:blip r:embed="rId5"/>
          <a:stretch>
            <a:fillRect/>
          </a:stretch>
        </p:blipFill>
        <p:spPr>
          <a:xfrm>
            <a:off x="4572000" y="4103121"/>
            <a:ext cx="3771900" cy="838200"/>
          </a:xfrm>
          <a:prstGeom prst="rect">
            <a:avLst/>
          </a:prstGeom>
        </p:spPr>
      </p:pic>
    </p:spTree>
    <p:extLst>
      <p:ext uri="{BB962C8B-B14F-4D97-AF65-F5344CB8AC3E}">
        <p14:creationId xmlns:p14="http://schemas.microsoft.com/office/powerpoint/2010/main" val="216419082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6" name="Google Shape;1656;p24"/>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3" name="Title 2">
            <a:extLst>
              <a:ext uri="{FF2B5EF4-FFF2-40B4-BE49-F238E27FC236}">
                <a16:creationId xmlns:a16="http://schemas.microsoft.com/office/drawing/2014/main" id="{D571F638-30CB-436B-85B4-85DC494F565B}"/>
              </a:ext>
            </a:extLst>
          </p:cNvPr>
          <p:cNvSpPr>
            <a:spLocks noGrp="1"/>
          </p:cNvSpPr>
          <p:nvPr>
            <p:ph type="title"/>
          </p:nvPr>
        </p:nvSpPr>
        <p:spPr>
          <a:xfrm>
            <a:off x="1125700" y="111810"/>
            <a:ext cx="5174359" cy="471300"/>
          </a:xfrm>
        </p:spPr>
        <p:txBody>
          <a:bodyPr/>
          <a:lstStyle/>
          <a:p>
            <a:pPr algn="ctr"/>
            <a:r>
              <a:rPr lang="en-US" u="sng" dirty="0"/>
              <a:t>Gradient Boosting</a:t>
            </a:r>
            <a:endParaRPr lang="en-IN" u="sng" dirty="0"/>
          </a:p>
        </p:txBody>
      </p:sp>
      <p:sp>
        <p:nvSpPr>
          <p:cNvPr id="12" name="TextBox 11">
            <a:extLst>
              <a:ext uri="{FF2B5EF4-FFF2-40B4-BE49-F238E27FC236}">
                <a16:creationId xmlns:a16="http://schemas.microsoft.com/office/drawing/2014/main" id="{FBCBD614-3045-4BAC-9B06-8ED5A4761CAD}"/>
              </a:ext>
            </a:extLst>
          </p:cNvPr>
          <p:cNvSpPr txBox="1"/>
          <p:nvPr/>
        </p:nvSpPr>
        <p:spPr>
          <a:xfrm>
            <a:off x="186967" y="4631580"/>
            <a:ext cx="3097253" cy="400110"/>
          </a:xfrm>
          <a:prstGeom prst="rect">
            <a:avLst/>
          </a:prstGeom>
          <a:noFill/>
        </p:spPr>
        <p:txBody>
          <a:bodyPr wrap="square">
            <a:spAutoFit/>
          </a:bodyPr>
          <a:lstStyle/>
          <a:p>
            <a:pPr lvl="0">
              <a:spcAft>
                <a:spcPts val="800"/>
              </a:spcAft>
            </a:pPr>
            <a:r>
              <a:rPr lang="en-US" sz="2000" b="1" dirty="0">
                <a:latin typeface="Agency FB" panose="020B0503020202020204" pitchFamily="34" charset="0"/>
                <a:cs typeface="Amatic SC" panose="00000500000000000000" pitchFamily="2" charset="-79"/>
              </a:rPr>
              <a:t>Fig : Classification Results [10] </a:t>
            </a:r>
          </a:p>
        </p:txBody>
      </p:sp>
      <p:sp>
        <p:nvSpPr>
          <p:cNvPr id="15" name="TextBox 14">
            <a:extLst>
              <a:ext uri="{FF2B5EF4-FFF2-40B4-BE49-F238E27FC236}">
                <a16:creationId xmlns:a16="http://schemas.microsoft.com/office/drawing/2014/main" id="{8907330C-4281-446A-B95E-51A24BC433CD}"/>
              </a:ext>
            </a:extLst>
          </p:cNvPr>
          <p:cNvSpPr txBox="1"/>
          <p:nvPr/>
        </p:nvSpPr>
        <p:spPr>
          <a:xfrm>
            <a:off x="2916246" y="4467929"/>
            <a:ext cx="1832172" cy="707886"/>
          </a:xfrm>
          <a:prstGeom prst="rect">
            <a:avLst/>
          </a:prstGeom>
          <a:noFill/>
        </p:spPr>
        <p:txBody>
          <a:bodyPr wrap="square">
            <a:spAutoFit/>
          </a:bodyPr>
          <a:lstStyle/>
          <a:p>
            <a:pPr lvl="0">
              <a:spcAft>
                <a:spcPts val="800"/>
              </a:spcAft>
            </a:pPr>
            <a:r>
              <a:rPr lang="en-US" sz="2000" b="1" dirty="0">
                <a:latin typeface="Agency FB" panose="020B0503020202020204" pitchFamily="34" charset="0"/>
                <a:cs typeface="Amatic SC" panose="00000500000000000000" pitchFamily="2" charset="-79"/>
              </a:rPr>
              <a:t>Fig : Roc &amp; </a:t>
            </a:r>
            <a:r>
              <a:rPr lang="en-US" sz="2000" b="1" dirty="0" err="1">
                <a:latin typeface="Agency FB" panose="020B0503020202020204" pitchFamily="34" charset="0"/>
                <a:cs typeface="Amatic SC" panose="00000500000000000000" pitchFamily="2" charset="-79"/>
              </a:rPr>
              <a:t>Auc</a:t>
            </a:r>
            <a:r>
              <a:rPr lang="en-US" sz="2000" b="1" dirty="0">
                <a:latin typeface="Agency FB" panose="020B0503020202020204" pitchFamily="34" charset="0"/>
                <a:cs typeface="Amatic SC" panose="00000500000000000000" pitchFamily="2" charset="-79"/>
              </a:rPr>
              <a:t> Score [ 11 ]</a:t>
            </a:r>
          </a:p>
        </p:txBody>
      </p:sp>
      <p:pic>
        <p:nvPicPr>
          <p:cNvPr id="5" name="Picture 4">
            <a:extLst>
              <a:ext uri="{FF2B5EF4-FFF2-40B4-BE49-F238E27FC236}">
                <a16:creationId xmlns:a16="http://schemas.microsoft.com/office/drawing/2014/main" id="{D7C84D82-020E-4774-AF62-7047DD14EE63}"/>
              </a:ext>
            </a:extLst>
          </p:cNvPr>
          <p:cNvPicPr>
            <a:picLocks noChangeAspect="1"/>
          </p:cNvPicPr>
          <p:nvPr/>
        </p:nvPicPr>
        <p:blipFill>
          <a:blip r:embed="rId3"/>
          <a:stretch>
            <a:fillRect/>
          </a:stretch>
        </p:blipFill>
        <p:spPr>
          <a:xfrm>
            <a:off x="186967" y="707340"/>
            <a:ext cx="4323297" cy="3616464"/>
          </a:xfrm>
          <a:prstGeom prst="rect">
            <a:avLst/>
          </a:prstGeom>
        </p:spPr>
      </p:pic>
      <p:pic>
        <p:nvPicPr>
          <p:cNvPr id="11" name="Picture 10">
            <a:extLst>
              <a:ext uri="{FF2B5EF4-FFF2-40B4-BE49-F238E27FC236}">
                <a16:creationId xmlns:a16="http://schemas.microsoft.com/office/drawing/2014/main" id="{5E1B16C3-7339-4432-B43C-3F6AC8BE414C}"/>
              </a:ext>
            </a:extLst>
          </p:cNvPr>
          <p:cNvPicPr>
            <a:picLocks noChangeAspect="1"/>
          </p:cNvPicPr>
          <p:nvPr/>
        </p:nvPicPr>
        <p:blipFill>
          <a:blip r:embed="rId4"/>
          <a:stretch>
            <a:fillRect/>
          </a:stretch>
        </p:blipFill>
        <p:spPr>
          <a:xfrm>
            <a:off x="5057700" y="32315"/>
            <a:ext cx="3273788" cy="5143500"/>
          </a:xfrm>
          <a:prstGeom prst="rect">
            <a:avLst/>
          </a:prstGeom>
        </p:spPr>
      </p:pic>
      <p:pic>
        <p:nvPicPr>
          <p:cNvPr id="9" name="Picture 8">
            <a:extLst>
              <a:ext uri="{FF2B5EF4-FFF2-40B4-BE49-F238E27FC236}">
                <a16:creationId xmlns:a16="http://schemas.microsoft.com/office/drawing/2014/main" id="{B97CBBC5-252F-4455-BE81-21DC76468B3E}"/>
              </a:ext>
            </a:extLst>
          </p:cNvPr>
          <p:cNvPicPr>
            <a:picLocks noChangeAspect="1"/>
          </p:cNvPicPr>
          <p:nvPr/>
        </p:nvPicPr>
        <p:blipFill>
          <a:blip r:embed="rId5"/>
          <a:stretch>
            <a:fillRect/>
          </a:stretch>
        </p:blipFill>
        <p:spPr>
          <a:xfrm>
            <a:off x="4665846" y="4421211"/>
            <a:ext cx="3848100" cy="742950"/>
          </a:xfrm>
          <a:prstGeom prst="rect">
            <a:avLst/>
          </a:prstGeom>
        </p:spPr>
      </p:pic>
    </p:spTree>
    <p:extLst>
      <p:ext uri="{BB962C8B-B14F-4D97-AF65-F5344CB8AC3E}">
        <p14:creationId xmlns:p14="http://schemas.microsoft.com/office/powerpoint/2010/main" val="23201334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9" name="Google Shape;1759;p28"/>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105" name="Google Shape;652;p34">
            <a:extLst>
              <a:ext uri="{FF2B5EF4-FFF2-40B4-BE49-F238E27FC236}">
                <a16:creationId xmlns:a16="http://schemas.microsoft.com/office/drawing/2014/main" id="{94D6D1E0-8B76-4D0F-9463-9A36DBC46FD4}"/>
              </a:ext>
            </a:extLst>
          </p:cNvPr>
          <p:cNvSpPr txBox="1">
            <a:spLocks/>
          </p:cNvSpPr>
          <p:nvPr/>
        </p:nvSpPr>
        <p:spPr>
          <a:xfrm>
            <a:off x="549519" y="108548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marL="0" marR="0" lvl="0" indent="0" algn="ctr"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4000" b="1" i="0" u="none" strike="noStrike" kern="0" cap="none" spc="0" normalizeH="0" baseline="0" noProof="0" dirty="0">
                <a:ln>
                  <a:noFill/>
                </a:ln>
                <a:solidFill>
                  <a:schemeClr val="accent1"/>
                </a:solidFill>
                <a:uLnTx/>
                <a:uFillTx/>
                <a:latin typeface="Amatic SC" panose="00000500000000000000" pitchFamily="2" charset="-79"/>
                <a:cs typeface="Amatic SC" panose="00000500000000000000" pitchFamily="2" charset="-79"/>
                <a:sym typeface="Rajdhani"/>
              </a:rPr>
              <a:t>conclusion</a:t>
            </a:r>
          </a:p>
        </p:txBody>
      </p:sp>
      <p:sp>
        <p:nvSpPr>
          <p:cNvPr id="110" name="Google Shape;1607;p18">
            <a:extLst>
              <a:ext uri="{FF2B5EF4-FFF2-40B4-BE49-F238E27FC236}">
                <a16:creationId xmlns:a16="http://schemas.microsoft.com/office/drawing/2014/main" id="{9C562C7A-8F25-49DF-9777-1C8375A33363}"/>
              </a:ext>
            </a:extLst>
          </p:cNvPr>
          <p:cNvSpPr txBox="1">
            <a:spLocks/>
          </p:cNvSpPr>
          <p:nvPr/>
        </p:nvSpPr>
        <p:spPr>
          <a:xfrm>
            <a:off x="228193" y="1764608"/>
            <a:ext cx="8346651" cy="29090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2"/>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1pPr>
            <a:lvl2pPr marL="914400" marR="0" lvl="1" indent="-355600" algn="l" rtl="0">
              <a:lnSpc>
                <a:spcPct val="115000"/>
              </a:lnSpc>
              <a:spcBef>
                <a:spcPts val="800"/>
              </a:spcBef>
              <a:spcAft>
                <a:spcPts val="0"/>
              </a:spcAft>
              <a:buClr>
                <a:schemeClr val="accent2"/>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2pPr>
            <a:lvl3pPr marL="1371600" marR="0" lvl="2" indent="-355600" algn="l" rtl="0">
              <a:lnSpc>
                <a:spcPct val="115000"/>
              </a:lnSpc>
              <a:spcBef>
                <a:spcPts val="800"/>
              </a:spcBef>
              <a:spcAft>
                <a:spcPts val="0"/>
              </a:spcAft>
              <a:buClr>
                <a:schemeClr val="accent2"/>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3pPr>
            <a:lvl4pPr marL="1828800" marR="0" lvl="3"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4pPr>
            <a:lvl5pPr marL="2286000" marR="0" lvl="4"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5pPr>
            <a:lvl6pPr marL="2743200" marR="0" lvl="5"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6pPr>
            <a:lvl7pPr marL="3200400" marR="0" lvl="6"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7pPr>
            <a:lvl8pPr marL="3657600" marR="0" lvl="7"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8pPr>
            <a:lvl9pPr marL="4114800" marR="0" lvl="8" indent="-355600" algn="l" rtl="0">
              <a:lnSpc>
                <a:spcPct val="115000"/>
              </a:lnSpc>
              <a:spcBef>
                <a:spcPts val="800"/>
              </a:spcBef>
              <a:spcAft>
                <a:spcPts val="80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9pPr>
          </a:lstStyle>
          <a:p>
            <a:r>
              <a:rPr lang="en-US" dirty="0"/>
              <a:t>Machine learning has the great ability to revolutionize the diabetes risk prediction with the help of advanced computational methods and availability of large amount of epidemiological and genetic diabetes risk dataset. Detection of diabetes in its early stages is the key for treatment. This work has described a machine learning approach to predicting diabetes levels. The technique may also help researchers to develop an accurate and effective tool that will reach at the table of clinicians to help them make better decision about the disease status.</a:t>
            </a:r>
            <a:endParaRPr lang="en-IN" b="1"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additive="base">
                                        <p:cTn id="7" dur="500" fill="hold"/>
                                        <p:tgtEl>
                                          <p:spTgt spid="105"/>
                                        </p:tgtEl>
                                        <p:attrNameLst>
                                          <p:attrName>ppt_x</p:attrName>
                                        </p:attrNameLst>
                                      </p:cBhvr>
                                      <p:tavLst>
                                        <p:tav tm="0">
                                          <p:val>
                                            <p:strVal val="#ppt_x"/>
                                          </p:val>
                                        </p:tav>
                                        <p:tav tm="100000">
                                          <p:val>
                                            <p:strVal val="#ppt_x"/>
                                          </p:val>
                                        </p:tav>
                                      </p:tavLst>
                                    </p:anim>
                                    <p:anim calcmode="lin" valueType="num">
                                      <p:cBhvr additive="base">
                                        <p:cTn id="8"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0">
                                            <p:txEl>
                                              <p:pRg st="0" end="0"/>
                                            </p:txEl>
                                          </p:spTgt>
                                        </p:tgtEl>
                                        <p:attrNameLst>
                                          <p:attrName>style.visibility</p:attrName>
                                        </p:attrNameLst>
                                      </p:cBhvr>
                                      <p:to>
                                        <p:strVal val="visible"/>
                                      </p:to>
                                    </p:set>
                                    <p:anim calcmode="lin" valueType="num">
                                      <p:cBhvr additive="base">
                                        <p:cTn id="13" dur="500" fill="hold"/>
                                        <p:tgtEl>
                                          <p:spTgt spid="11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24"/>
          <p:cNvSpPr txBox="1">
            <a:spLocks noGrp="1"/>
          </p:cNvSpPr>
          <p:nvPr>
            <p:ph type="title"/>
          </p:nvPr>
        </p:nvSpPr>
        <p:spPr>
          <a:xfrm>
            <a:off x="625408" y="140993"/>
            <a:ext cx="5660100" cy="471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Previous works</a:t>
            </a:r>
            <a:endParaRPr dirty="0"/>
          </a:p>
        </p:txBody>
      </p:sp>
      <p:sp>
        <p:nvSpPr>
          <p:cNvPr id="1656" name="Google Shape;1656;p24"/>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31" name="Google Shape;1607;p18">
            <a:extLst>
              <a:ext uri="{FF2B5EF4-FFF2-40B4-BE49-F238E27FC236}">
                <a16:creationId xmlns:a16="http://schemas.microsoft.com/office/drawing/2014/main" id="{F649C59E-D384-4C68-B756-A81394E772F2}"/>
              </a:ext>
            </a:extLst>
          </p:cNvPr>
          <p:cNvSpPr txBox="1">
            <a:spLocks/>
          </p:cNvSpPr>
          <p:nvPr/>
        </p:nvSpPr>
        <p:spPr>
          <a:xfrm>
            <a:off x="270789" y="751777"/>
            <a:ext cx="8425614" cy="34414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2"/>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1pPr>
            <a:lvl2pPr marL="914400" marR="0" lvl="1" indent="-355600" algn="l" rtl="0">
              <a:lnSpc>
                <a:spcPct val="115000"/>
              </a:lnSpc>
              <a:spcBef>
                <a:spcPts val="800"/>
              </a:spcBef>
              <a:spcAft>
                <a:spcPts val="0"/>
              </a:spcAft>
              <a:buClr>
                <a:schemeClr val="accent2"/>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2pPr>
            <a:lvl3pPr marL="1371600" marR="0" lvl="2" indent="-355600" algn="l" rtl="0">
              <a:lnSpc>
                <a:spcPct val="115000"/>
              </a:lnSpc>
              <a:spcBef>
                <a:spcPts val="800"/>
              </a:spcBef>
              <a:spcAft>
                <a:spcPts val="0"/>
              </a:spcAft>
              <a:buClr>
                <a:schemeClr val="accent2"/>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3pPr>
            <a:lvl4pPr marL="1828800" marR="0" lvl="3"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4pPr>
            <a:lvl5pPr marL="2286000" marR="0" lvl="4"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5pPr>
            <a:lvl6pPr marL="2743200" marR="0" lvl="5"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6pPr>
            <a:lvl7pPr marL="3200400" marR="0" lvl="6"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7pPr>
            <a:lvl8pPr marL="3657600" marR="0" lvl="7"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8pPr>
            <a:lvl9pPr marL="4114800" marR="0" lvl="8" indent="-355600" algn="l" rtl="0">
              <a:lnSpc>
                <a:spcPct val="115000"/>
              </a:lnSpc>
              <a:spcBef>
                <a:spcPts val="800"/>
              </a:spcBef>
              <a:spcAft>
                <a:spcPts val="80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9pPr>
          </a:lstStyle>
          <a:p>
            <a:r>
              <a:rPr lang="en-US" sz="1400" dirty="0"/>
              <a:t>[1] </a:t>
            </a:r>
            <a:r>
              <a:rPr lang="en-US" sz="1400" dirty="0" err="1"/>
              <a:t>Debadri</a:t>
            </a:r>
            <a:r>
              <a:rPr lang="en-US" sz="1400" dirty="0"/>
              <a:t> Dutta, </a:t>
            </a:r>
            <a:r>
              <a:rPr lang="en-US" sz="1400" dirty="0" err="1"/>
              <a:t>Debpriyo</a:t>
            </a:r>
            <a:r>
              <a:rPr lang="en-US" sz="1400" dirty="0"/>
              <a:t> Paul, </a:t>
            </a:r>
            <a:r>
              <a:rPr lang="en-US" sz="1400" dirty="0" err="1"/>
              <a:t>Parthajeet</a:t>
            </a:r>
            <a:r>
              <a:rPr lang="en-US" sz="1400" dirty="0"/>
              <a:t> Ghosh, "Analyzing Feature </a:t>
            </a:r>
            <a:r>
              <a:rPr lang="en-US" sz="1400" dirty="0" err="1"/>
              <a:t>Importances</a:t>
            </a:r>
            <a:r>
              <a:rPr lang="en-US" sz="1400" dirty="0"/>
              <a:t> for Diabetes Prediction using Machine Learning". IEEE, pp 942-928, 2018.</a:t>
            </a:r>
            <a:endParaRPr lang="en-IN" sz="1400" dirty="0"/>
          </a:p>
          <a:p>
            <a:r>
              <a:rPr lang="en-US" sz="1400" dirty="0"/>
              <a:t> </a:t>
            </a:r>
            <a:endParaRPr lang="en-IN" sz="1400" dirty="0"/>
          </a:p>
          <a:p>
            <a:r>
              <a:rPr lang="en-US" sz="1400" dirty="0"/>
              <a:t>[2] </a:t>
            </a:r>
            <a:r>
              <a:rPr lang="en-US" sz="1400" dirty="0" err="1"/>
              <a:t>K.VijiyaKumar</a:t>
            </a:r>
            <a:r>
              <a:rPr lang="en-US" sz="1400" dirty="0"/>
              <a:t>, </a:t>
            </a:r>
            <a:r>
              <a:rPr lang="en-US" sz="1400" dirty="0" err="1"/>
              <a:t>B.Lavanya</a:t>
            </a:r>
            <a:r>
              <a:rPr lang="en-US" sz="1400" dirty="0"/>
              <a:t>, </a:t>
            </a:r>
            <a:r>
              <a:rPr lang="en-US" sz="1400" dirty="0" err="1"/>
              <a:t>I.Nirmala</a:t>
            </a:r>
            <a:r>
              <a:rPr lang="en-US" sz="1400" dirty="0"/>
              <a:t>, </a:t>
            </a:r>
            <a:r>
              <a:rPr lang="en-US" sz="1400" dirty="0" err="1"/>
              <a:t>S.Sofia</a:t>
            </a:r>
            <a:r>
              <a:rPr lang="en-US" sz="1400" dirty="0"/>
              <a:t> Caroline, "Random Forest Algorithm for the Prediction of Diabetes ".Proceeding of International Conference on Systems Compu- </a:t>
            </a:r>
            <a:r>
              <a:rPr lang="en-US" sz="1400" dirty="0" err="1"/>
              <a:t>tation</a:t>
            </a:r>
            <a:r>
              <a:rPr lang="en-US" sz="1400" dirty="0"/>
              <a:t> Automation and Networking, 2019.</a:t>
            </a:r>
            <a:endParaRPr lang="en-IN" sz="1400" dirty="0"/>
          </a:p>
          <a:p>
            <a:r>
              <a:rPr lang="en-US" sz="1400" dirty="0"/>
              <a:t> </a:t>
            </a:r>
            <a:endParaRPr lang="en-IN" sz="1400" dirty="0"/>
          </a:p>
          <a:p>
            <a:r>
              <a:rPr lang="en-US" sz="1400" dirty="0"/>
              <a:t>[3] Md. Faisal </a:t>
            </a:r>
            <a:r>
              <a:rPr lang="en-US" sz="1400" dirty="0" err="1"/>
              <a:t>Faruque</a:t>
            </a:r>
            <a:r>
              <a:rPr lang="en-US" sz="1400" dirty="0"/>
              <a:t>, </a:t>
            </a:r>
            <a:r>
              <a:rPr lang="en-US" sz="1400" dirty="0" err="1"/>
              <a:t>Asaduzzaman</a:t>
            </a:r>
            <a:r>
              <a:rPr lang="en-US" sz="1400" dirty="0"/>
              <a:t>, Iqbal H. </a:t>
            </a:r>
            <a:r>
              <a:rPr lang="en-US" sz="1400" dirty="0" err="1"/>
              <a:t>Sarker</a:t>
            </a:r>
            <a:r>
              <a:rPr lang="en-US" sz="1400" dirty="0"/>
              <a:t>, "</a:t>
            </a:r>
            <a:r>
              <a:rPr lang="en-US" sz="1400" dirty="0" err="1"/>
              <a:t>Perfor</a:t>
            </a:r>
            <a:r>
              <a:rPr lang="en-US" sz="1400" dirty="0"/>
              <a:t>- </a:t>
            </a:r>
            <a:r>
              <a:rPr lang="en-US" sz="1400" dirty="0" err="1"/>
              <a:t>mance</a:t>
            </a:r>
            <a:r>
              <a:rPr lang="en-US" sz="1400" dirty="0"/>
              <a:t> Analysis of Machine Learning Techniques to Predict Diabetes Mellitus". International Conference on Electrical, Computer and Communication Engineering (ECCE), 7-9 Feb- </a:t>
            </a:r>
            <a:r>
              <a:rPr lang="en-US" sz="1400" dirty="0" err="1"/>
              <a:t>ruary</a:t>
            </a:r>
            <a:r>
              <a:rPr lang="en-US" sz="1400" dirty="0"/>
              <a:t>, 2019.</a:t>
            </a:r>
            <a:endParaRPr lang="en-IN" sz="1400" dirty="0"/>
          </a:p>
          <a:p>
            <a:r>
              <a:rPr lang="en-US" sz="1400" dirty="0"/>
              <a:t> </a:t>
            </a:r>
            <a:endParaRPr lang="en-IN" sz="1400" dirty="0"/>
          </a:p>
          <a:p>
            <a:r>
              <a:rPr lang="en-US" sz="1400" dirty="0"/>
              <a:t>[4] </a:t>
            </a:r>
            <a:r>
              <a:rPr lang="en-US" sz="1400" dirty="0" err="1"/>
              <a:t>Tejas</a:t>
            </a:r>
            <a:r>
              <a:rPr lang="en-US" sz="1400" dirty="0"/>
              <a:t> N. Joshi, Prof. Pramila M. </a:t>
            </a:r>
            <a:r>
              <a:rPr lang="en-US" sz="1400" dirty="0" err="1"/>
              <a:t>Chawan</a:t>
            </a:r>
            <a:r>
              <a:rPr lang="en-US" sz="1400" dirty="0"/>
              <a:t>, "Diabetes Prediction Using Machine Learning </a:t>
            </a:r>
            <a:r>
              <a:rPr lang="en-US" sz="1400" dirty="0" err="1"/>
              <a:t>Techniques".Int</a:t>
            </a:r>
            <a:r>
              <a:rPr lang="en-US" sz="1400" dirty="0"/>
              <a:t>. Journal of Engineer- </a:t>
            </a:r>
            <a:r>
              <a:rPr lang="en-US" sz="1400" dirty="0" err="1"/>
              <a:t>ing</a:t>
            </a:r>
            <a:r>
              <a:rPr lang="en-US" sz="1400" dirty="0"/>
              <a:t> Research and Application, Vol. 8, Issue 1, (Part -II) Janu- </a:t>
            </a:r>
            <a:r>
              <a:rPr lang="en-US" sz="1400" dirty="0" err="1"/>
              <a:t>ary</a:t>
            </a:r>
            <a:r>
              <a:rPr lang="en-US" sz="1400" dirty="0"/>
              <a:t> 2018, pp.-09-13</a:t>
            </a:r>
            <a:endParaRPr lang="en-IN" sz="1400" dirty="0"/>
          </a:p>
          <a:p>
            <a:r>
              <a:rPr lang="en-US" sz="1400" dirty="0"/>
              <a:t> </a:t>
            </a:r>
            <a:endParaRPr lang="en-IN" sz="1400" dirty="0"/>
          </a:p>
          <a:p>
            <a:r>
              <a:rPr lang="en-US" sz="1400" dirty="0"/>
              <a:t>[5] </a:t>
            </a:r>
            <a:r>
              <a:rPr lang="en-US" sz="1400" dirty="0" err="1"/>
              <a:t>Nonso</a:t>
            </a:r>
            <a:r>
              <a:rPr lang="en-US" sz="1400" dirty="0"/>
              <a:t> </a:t>
            </a:r>
            <a:r>
              <a:rPr lang="en-US" sz="1400" dirty="0" err="1"/>
              <a:t>Nnamoko</a:t>
            </a:r>
            <a:r>
              <a:rPr lang="en-US" sz="1400" dirty="0"/>
              <a:t>, </a:t>
            </a:r>
            <a:r>
              <a:rPr lang="en-US" sz="1400" dirty="0" err="1"/>
              <a:t>Abir</a:t>
            </a:r>
            <a:r>
              <a:rPr lang="en-US" sz="1400" dirty="0"/>
              <a:t> Hussain, David England, "Predicting Diabetes Onset: an Ensemble Supervised Learning Approach ". IEEE Congress on Evolutionary Computation (CEC), 2018.</a:t>
            </a:r>
            <a:endParaRPr lang="en-IN" sz="1400"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55"/>
                                        </p:tgtEl>
                                        <p:attrNameLst>
                                          <p:attrName>style.visibility</p:attrName>
                                        </p:attrNameLst>
                                      </p:cBhvr>
                                      <p:to>
                                        <p:strVal val="visible"/>
                                      </p:to>
                                    </p:set>
                                    <p:anim calcmode="lin" valueType="num">
                                      <p:cBhvr additive="base">
                                        <p:cTn id="7" dur="500" fill="hold"/>
                                        <p:tgtEl>
                                          <p:spTgt spid="1655"/>
                                        </p:tgtEl>
                                        <p:attrNameLst>
                                          <p:attrName>ppt_x</p:attrName>
                                        </p:attrNameLst>
                                      </p:cBhvr>
                                      <p:tavLst>
                                        <p:tav tm="0">
                                          <p:val>
                                            <p:strVal val="#ppt_x"/>
                                          </p:val>
                                        </p:tav>
                                        <p:tav tm="100000">
                                          <p:val>
                                            <p:strVal val="#ppt_x"/>
                                          </p:val>
                                        </p:tav>
                                      </p:tavLst>
                                    </p:anim>
                                    <p:anim calcmode="lin" valueType="num">
                                      <p:cBhvr additive="base">
                                        <p:cTn id="8" dur="500" fill="hold"/>
                                        <p:tgtEl>
                                          <p:spTgt spid="165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
                                            <p:txEl>
                                              <p:pRg st="0" end="0"/>
                                            </p:txEl>
                                          </p:spTgt>
                                        </p:tgtEl>
                                        <p:attrNameLst>
                                          <p:attrName>style.visibility</p:attrName>
                                        </p:attrNameLst>
                                      </p:cBhvr>
                                      <p:to>
                                        <p:strVal val="visible"/>
                                      </p:to>
                                    </p:set>
                                    <p:anim calcmode="lin" valueType="num">
                                      <p:cBhvr additive="base">
                                        <p:cTn id="1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xEl>
                                              <p:pRg st="1" end="1"/>
                                            </p:txEl>
                                          </p:spTgt>
                                        </p:tgtEl>
                                        <p:attrNameLst>
                                          <p:attrName>style.visibility</p:attrName>
                                        </p:attrNameLst>
                                      </p:cBhvr>
                                      <p:to>
                                        <p:strVal val="visible"/>
                                      </p:to>
                                    </p:set>
                                    <p:anim calcmode="lin" valueType="num">
                                      <p:cBhvr additive="base">
                                        <p:cTn id="19"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
                                            <p:txEl>
                                              <p:pRg st="2" end="2"/>
                                            </p:txEl>
                                          </p:spTgt>
                                        </p:tgtEl>
                                        <p:attrNameLst>
                                          <p:attrName>style.visibility</p:attrName>
                                        </p:attrNameLst>
                                      </p:cBhvr>
                                      <p:to>
                                        <p:strVal val="visible"/>
                                      </p:to>
                                    </p:set>
                                    <p:anim calcmode="lin" valueType="num">
                                      <p:cBhvr additive="base">
                                        <p:cTn id="25" dur="500" fill="hold"/>
                                        <p:tgtEl>
                                          <p:spTgt spid="3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1">
                                            <p:txEl>
                                              <p:pRg st="3" end="3"/>
                                            </p:txEl>
                                          </p:spTgt>
                                        </p:tgtEl>
                                        <p:attrNameLst>
                                          <p:attrName>style.visibility</p:attrName>
                                        </p:attrNameLst>
                                      </p:cBhvr>
                                      <p:to>
                                        <p:strVal val="visible"/>
                                      </p:to>
                                    </p:set>
                                    <p:anim calcmode="lin" valueType="num">
                                      <p:cBhvr additive="base">
                                        <p:cTn id="31" dur="500" fill="hold"/>
                                        <p:tgtEl>
                                          <p:spTgt spid="31">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1">
                                            <p:txEl>
                                              <p:pRg st="4" end="4"/>
                                            </p:txEl>
                                          </p:spTgt>
                                        </p:tgtEl>
                                        <p:attrNameLst>
                                          <p:attrName>style.visibility</p:attrName>
                                        </p:attrNameLst>
                                      </p:cBhvr>
                                      <p:to>
                                        <p:strVal val="visible"/>
                                      </p:to>
                                    </p:set>
                                    <p:anim calcmode="lin" valueType="num">
                                      <p:cBhvr additive="base">
                                        <p:cTn id="37" dur="500" fill="hold"/>
                                        <p:tgtEl>
                                          <p:spTgt spid="31">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1">
                                            <p:txEl>
                                              <p:pRg st="5" end="5"/>
                                            </p:txEl>
                                          </p:spTgt>
                                        </p:tgtEl>
                                        <p:attrNameLst>
                                          <p:attrName>style.visibility</p:attrName>
                                        </p:attrNameLst>
                                      </p:cBhvr>
                                      <p:to>
                                        <p:strVal val="visible"/>
                                      </p:to>
                                    </p:set>
                                    <p:anim calcmode="lin" valueType="num">
                                      <p:cBhvr additive="base">
                                        <p:cTn id="43" dur="500" fill="hold"/>
                                        <p:tgtEl>
                                          <p:spTgt spid="31">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1">
                                            <p:txEl>
                                              <p:pRg st="6" end="6"/>
                                            </p:txEl>
                                          </p:spTgt>
                                        </p:tgtEl>
                                        <p:attrNameLst>
                                          <p:attrName>style.visibility</p:attrName>
                                        </p:attrNameLst>
                                      </p:cBhvr>
                                      <p:to>
                                        <p:strVal val="visible"/>
                                      </p:to>
                                    </p:set>
                                    <p:anim calcmode="lin" valueType="num">
                                      <p:cBhvr additive="base">
                                        <p:cTn id="49" dur="500" fill="hold"/>
                                        <p:tgtEl>
                                          <p:spTgt spid="31">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1">
                                            <p:txEl>
                                              <p:pRg st="7" end="7"/>
                                            </p:txEl>
                                          </p:spTgt>
                                        </p:tgtEl>
                                        <p:attrNameLst>
                                          <p:attrName>style.visibility</p:attrName>
                                        </p:attrNameLst>
                                      </p:cBhvr>
                                      <p:to>
                                        <p:strVal val="visible"/>
                                      </p:to>
                                    </p:set>
                                    <p:anim calcmode="lin" valueType="num">
                                      <p:cBhvr additive="base">
                                        <p:cTn id="55" dur="500" fill="hold"/>
                                        <p:tgtEl>
                                          <p:spTgt spid="31">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1">
                                            <p:txEl>
                                              <p:pRg st="8" end="8"/>
                                            </p:txEl>
                                          </p:spTgt>
                                        </p:tgtEl>
                                        <p:attrNameLst>
                                          <p:attrName>style.visibility</p:attrName>
                                        </p:attrNameLst>
                                      </p:cBhvr>
                                      <p:to>
                                        <p:strVal val="visible"/>
                                      </p:to>
                                    </p:set>
                                    <p:anim calcmode="lin" valueType="num">
                                      <p:cBhvr additive="base">
                                        <p:cTn id="61" dur="500" fill="hold"/>
                                        <p:tgtEl>
                                          <p:spTgt spid="31">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EEAD12"/>
                </a:solidFill>
                <a:effectLst/>
                <a:uLnTx/>
                <a:uFillTx/>
                <a:latin typeface="Vidaloka"/>
                <a:cs typeface="Vidaloka"/>
                <a:sym typeface="Vidaloka"/>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1300" b="0" i="0" u="none" strike="noStrike" kern="0" cap="none" spc="0" normalizeH="0" baseline="0" noProof="0">
              <a:ln>
                <a:noFill/>
              </a:ln>
              <a:solidFill>
                <a:srgbClr val="EEAD12"/>
              </a:solidFill>
              <a:effectLst/>
              <a:uLnTx/>
              <a:uFillTx/>
              <a:latin typeface="Vidaloka"/>
              <a:cs typeface="Vidaloka"/>
              <a:sym typeface="Vidaloka"/>
            </a:endParaRPr>
          </a:p>
        </p:txBody>
      </p:sp>
      <p:sp>
        <p:nvSpPr>
          <p:cNvPr id="307" name="Google Shape;307;p35"/>
          <p:cNvSpPr txBox="1">
            <a:spLocks noGrp="1"/>
          </p:cNvSpPr>
          <p:nvPr>
            <p:ph type="ctrTitle" idx="4294967295"/>
          </p:nvPr>
        </p:nvSpPr>
        <p:spPr>
          <a:xfrm>
            <a:off x="855300" y="1262586"/>
            <a:ext cx="4125300" cy="74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dirty="0"/>
              <a:t>Thanks!</a:t>
            </a:r>
            <a:endParaRPr sz="7200" dirty="0"/>
          </a:p>
        </p:txBody>
      </p:sp>
      <p:sp>
        <p:nvSpPr>
          <p:cNvPr id="308" name="Google Shape;308;p35"/>
          <p:cNvSpPr txBox="1">
            <a:spLocks noGrp="1"/>
          </p:cNvSpPr>
          <p:nvPr>
            <p:ph type="subTitle" idx="4294967295"/>
          </p:nvPr>
        </p:nvSpPr>
        <p:spPr>
          <a:xfrm>
            <a:off x="855299" y="2109113"/>
            <a:ext cx="5227786" cy="2098678"/>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lt1"/>
              </a:buClr>
              <a:buSzPts val="1100"/>
              <a:buFont typeface="Arial"/>
              <a:buNone/>
            </a:pPr>
            <a:r>
              <a:rPr lang="en" b="1" dirty="0"/>
              <a:t>Any questions?</a:t>
            </a:r>
            <a:endParaRPr b="1" dirty="0"/>
          </a:p>
          <a:p>
            <a:pPr marL="0" lvl="0" indent="0" algn="l" rtl="0">
              <a:spcBef>
                <a:spcPts val="600"/>
              </a:spcBef>
              <a:spcAft>
                <a:spcPts val="0"/>
              </a:spcAft>
              <a:buClr>
                <a:schemeClr val="lt1"/>
              </a:buClr>
              <a:buSzPts val="1100"/>
              <a:buFont typeface="Arial"/>
              <a:buNone/>
            </a:pPr>
            <a:r>
              <a:rPr lang="en" dirty="0"/>
              <a:t>You can find us at:</a:t>
            </a:r>
          </a:p>
          <a:p>
            <a:pPr marL="0" lvl="0" indent="0" algn="l" rtl="0">
              <a:spcBef>
                <a:spcPts val="600"/>
              </a:spcBef>
              <a:spcAft>
                <a:spcPts val="0"/>
              </a:spcAft>
              <a:buClr>
                <a:schemeClr val="lt1"/>
              </a:buClr>
              <a:buSzPts val="1100"/>
              <a:buFont typeface="Arial"/>
              <a:buNone/>
            </a:pPr>
            <a:r>
              <a:rPr lang="en" dirty="0">
                <a:hlinkClick r:id="rId3"/>
              </a:rPr>
              <a:t>Email: dhyey1974@gmail.com</a:t>
            </a:r>
            <a:endParaRPr lang="en" dirty="0"/>
          </a:p>
          <a:p>
            <a:pPr marL="0" lvl="0" indent="0">
              <a:buClr>
                <a:schemeClr val="lt1"/>
              </a:buClr>
              <a:buSzPts val="1100"/>
              <a:buNone/>
            </a:pPr>
            <a:r>
              <a:rPr lang="en" dirty="0"/>
              <a:t>Linkedin:</a:t>
            </a:r>
            <a:r>
              <a:rPr lang="en-IN" dirty="0"/>
              <a:t>https://www.linkedin.com/in/dhyey-joshi12/</a:t>
            </a:r>
            <a:endParaRPr dirty="0"/>
          </a:p>
        </p:txBody>
      </p:sp>
      <p:sp>
        <p:nvSpPr>
          <p:cNvPr id="309" name="Google Shape;309;p35"/>
          <p:cNvSpPr/>
          <p:nvPr/>
        </p:nvSpPr>
        <p:spPr>
          <a:xfrm>
            <a:off x="4365450" y="866725"/>
            <a:ext cx="2538600" cy="1964100"/>
          </a:xfrm>
          <a:prstGeom prst="cloudCallout">
            <a:avLst>
              <a:gd name="adj1" fmla="val 56798"/>
              <a:gd name="adj2" fmla="val 53281"/>
            </a:avLst>
          </a:prstGeom>
          <a:solidFill>
            <a:srgbClr val="0072FF">
              <a:alpha val="1732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 name="Google Shape;310;p35"/>
          <p:cNvSpPr/>
          <p:nvPr/>
        </p:nvSpPr>
        <p:spPr>
          <a:xfrm>
            <a:off x="5272624" y="1414182"/>
            <a:ext cx="724260" cy="869187"/>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AE45CF16-13C9-4263-A9DC-AF300D00A1F1}"/>
              </a:ext>
            </a:extLst>
          </p:cNvPr>
          <p:cNvSpPr txBox="1"/>
          <p:nvPr/>
        </p:nvSpPr>
        <p:spPr>
          <a:xfrm>
            <a:off x="689002" y="4594945"/>
            <a:ext cx="4583622" cy="307777"/>
          </a:xfrm>
          <a:prstGeom prst="rect">
            <a:avLst/>
          </a:prstGeom>
          <a:noFill/>
        </p:spPr>
        <p:txBody>
          <a:bodyPr wrap="square">
            <a:spAutoFit/>
          </a:bodyPr>
          <a:lstStyle/>
          <a:p>
            <a:r>
              <a:rPr lang="en-US" sz="1400" dirty="0">
                <a:solidFill>
                  <a:schemeClr val="tx1"/>
                </a:solidFill>
              </a:rPr>
              <a:t>Made By: Dhyey Joshi</a:t>
            </a:r>
            <a:endParaRPr lang="en-IN" dirty="0">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wipe(down)">
                                      <p:cBhvr>
                                        <p:cTn id="7" dur="580">
                                          <p:stCondLst>
                                            <p:cond delay="0"/>
                                          </p:stCondLst>
                                        </p:cTn>
                                        <p:tgtEl>
                                          <p:spTgt spid="307"/>
                                        </p:tgtEl>
                                      </p:cBhvr>
                                    </p:animEffect>
                                    <p:anim calcmode="lin" valueType="num">
                                      <p:cBhvr>
                                        <p:cTn id="8" dur="1822" tmFilter="0,0; 0.14,0.36; 0.43,0.73; 0.71,0.91; 1.0,1.0">
                                          <p:stCondLst>
                                            <p:cond delay="0"/>
                                          </p:stCondLst>
                                        </p:cTn>
                                        <p:tgtEl>
                                          <p:spTgt spid="30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
                                        </p:tgtEl>
                                      </p:cBhvr>
                                      <p:to x="100000" y="60000"/>
                                    </p:animScale>
                                    <p:animScale>
                                      <p:cBhvr>
                                        <p:cTn id="14" dur="166" decel="50000">
                                          <p:stCondLst>
                                            <p:cond delay="676"/>
                                          </p:stCondLst>
                                        </p:cTn>
                                        <p:tgtEl>
                                          <p:spTgt spid="307"/>
                                        </p:tgtEl>
                                      </p:cBhvr>
                                      <p:to x="100000" y="100000"/>
                                    </p:animScale>
                                    <p:animScale>
                                      <p:cBhvr>
                                        <p:cTn id="15" dur="26">
                                          <p:stCondLst>
                                            <p:cond delay="1312"/>
                                          </p:stCondLst>
                                        </p:cTn>
                                        <p:tgtEl>
                                          <p:spTgt spid="307"/>
                                        </p:tgtEl>
                                      </p:cBhvr>
                                      <p:to x="100000" y="80000"/>
                                    </p:animScale>
                                    <p:animScale>
                                      <p:cBhvr>
                                        <p:cTn id="16" dur="166" decel="50000">
                                          <p:stCondLst>
                                            <p:cond delay="1338"/>
                                          </p:stCondLst>
                                        </p:cTn>
                                        <p:tgtEl>
                                          <p:spTgt spid="307"/>
                                        </p:tgtEl>
                                      </p:cBhvr>
                                      <p:to x="100000" y="100000"/>
                                    </p:animScale>
                                    <p:animScale>
                                      <p:cBhvr>
                                        <p:cTn id="17" dur="26">
                                          <p:stCondLst>
                                            <p:cond delay="1642"/>
                                          </p:stCondLst>
                                        </p:cTn>
                                        <p:tgtEl>
                                          <p:spTgt spid="307"/>
                                        </p:tgtEl>
                                      </p:cBhvr>
                                      <p:to x="100000" y="90000"/>
                                    </p:animScale>
                                    <p:animScale>
                                      <p:cBhvr>
                                        <p:cTn id="18" dur="166" decel="50000">
                                          <p:stCondLst>
                                            <p:cond delay="1668"/>
                                          </p:stCondLst>
                                        </p:cTn>
                                        <p:tgtEl>
                                          <p:spTgt spid="307"/>
                                        </p:tgtEl>
                                      </p:cBhvr>
                                      <p:to x="100000" y="100000"/>
                                    </p:animScale>
                                    <p:animScale>
                                      <p:cBhvr>
                                        <p:cTn id="19" dur="26">
                                          <p:stCondLst>
                                            <p:cond delay="1808"/>
                                          </p:stCondLst>
                                        </p:cTn>
                                        <p:tgtEl>
                                          <p:spTgt spid="307"/>
                                        </p:tgtEl>
                                      </p:cBhvr>
                                      <p:to x="100000" y="95000"/>
                                    </p:animScale>
                                    <p:animScale>
                                      <p:cBhvr>
                                        <p:cTn id="20" dur="166" decel="50000">
                                          <p:stCondLst>
                                            <p:cond delay="1834"/>
                                          </p:stCondLst>
                                        </p:cTn>
                                        <p:tgtEl>
                                          <p:spTgt spid="30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08">
                                            <p:txEl>
                                              <p:pRg st="0" end="0"/>
                                            </p:txEl>
                                          </p:spTgt>
                                        </p:tgtEl>
                                        <p:attrNameLst>
                                          <p:attrName>style.visibility</p:attrName>
                                        </p:attrNameLst>
                                      </p:cBhvr>
                                      <p:to>
                                        <p:strVal val="visible"/>
                                      </p:to>
                                    </p:set>
                                    <p:anim calcmode="lin" valueType="num">
                                      <p:cBhvr>
                                        <p:cTn id="25" dur="1000" fill="hold"/>
                                        <p:tgtEl>
                                          <p:spTgt spid="308">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308">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308">
                                            <p:txEl>
                                              <p:pRg st="0" end="0"/>
                                            </p:txEl>
                                          </p:spTgt>
                                        </p:tgtEl>
                                        <p:attrNameLst>
                                          <p:attrName>style.rotation</p:attrName>
                                        </p:attrNameLst>
                                      </p:cBhvr>
                                      <p:tavLst>
                                        <p:tav tm="0">
                                          <p:val>
                                            <p:fltVal val="90"/>
                                          </p:val>
                                        </p:tav>
                                        <p:tav tm="100000">
                                          <p:val>
                                            <p:fltVal val="0"/>
                                          </p:val>
                                        </p:tav>
                                      </p:tavLst>
                                    </p:anim>
                                    <p:animEffect transition="in" filter="fade">
                                      <p:cBhvr>
                                        <p:cTn id="28" dur="1000"/>
                                        <p:tgtEl>
                                          <p:spTgt spid="308">
                                            <p:txEl>
                                              <p:pRg st="0" end="0"/>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08">
                                            <p:txEl>
                                              <p:pRg st="1" end="1"/>
                                            </p:txEl>
                                          </p:spTgt>
                                        </p:tgtEl>
                                        <p:attrNameLst>
                                          <p:attrName>style.visibility</p:attrName>
                                        </p:attrNameLst>
                                      </p:cBhvr>
                                      <p:to>
                                        <p:strVal val="visible"/>
                                      </p:to>
                                    </p:set>
                                    <p:anim calcmode="lin" valueType="num">
                                      <p:cBhvr>
                                        <p:cTn id="31" dur="1000" fill="hold"/>
                                        <p:tgtEl>
                                          <p:spTgt spid="308">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08">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08">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08">
                                            <p:txEl>
                                              <p:pRg st="1" end="1"/>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08">
                                            <p:txEl>
                                              <p:pRg st="2" end="2"/>
                                            </p:txEl>
                                          </p:spTgt>
                                        </p:tgtEl>
                                        <p:attrNameLst>
                                          <p:attrName>style.visibility</p:attrName>
                                        </p:attrNameLst>
                                      </p:cBhvr>
                                      <p:to>
                                        <p:strVal val="visible"/>
                                      </p:to>
                                    </p:set>
                                    <p:anim calcmode="lin" valueType="num">
                                      <p:cBhvr>
                                        <p:cTn id="37" dur="1000" fill="hold"/>
                                        <p:tgtEl>
                                          <p:spTgt spid="308">
                                            <p:txEl>
                                              <p:pRg st="2" end="2"/>
                                            </p:txEl>
                                          </p:spTgt>
                                        </p:tgtEl>
                                        <p:attrNameLst>
                                          <p:attrName>ppt_w</p:attrName>
                                        </p:attrNameLst>
                                      </p:cBhvr>
                                      <p:tavLst>
                                        <p:tav tm="0">
                                          <p:val>
                                            <p:fltVal val="0"/>
                                          </p:val>
                                        </p:tav>
                                        <p:tav tm="100000">
                                          <p:val>
                                            <p:strVal val="#ppt_w"/>
                                          </p:val>
                                        </p:tav>
                                      </p:tavLst>
                                    </p:anim>
                                    <p:anim calcmode="lin" valueType="num">
                                      <p:cBhvr>
                                        <p:cTn id="38" dur="1000" fill="hold"/>
                                        <p:tgtEl>
                                          <p:spTgt spid="308">
                                            <p:txEl>
                                              <p:pRg st="2" end="2"/>
                                            </p:txEl>
                                          </p:spTgt>
                                        </p:tgtEl>
                                        <p:attrNameLst>
                                          <p:attrName>ppt_h</p:attrName>
                                        </p:attrNameLst>
                                      </p:cBhvr>
                                      <p:tavLst>
                                        <p:tav tm="0">
                                          <p:val>
                                            <p:fltVal val="0"/>
                                          </p:val>
                                        </p:tav>
                                        <p:tav tm="100000">
                                          <p:val>
                                            <p:strVal val="#ppt_h"/>
                                          </p:val>
                                        </p:tav>
                                      </p:tavLst>
                                    </p:anim>
                                    <p:anim calcmode="lin" valueType="num">
                                      <p:cBhvr>
                                        <p:cTn id="39" dur="1000" fill="hold"/>
                                        <p:tgtEl>
                                          <p:spTgt spid="308">
                                            <p:txEl>
                                              <p:pRg st="2" end="2"/>
                                            </p:txEl>
                                          </p:spTgt>
                                        </p:tgtEl>
                                        <p:attrNameLst>
                                          <p:attrName>style.rotation</p:attrName>
                                        </p:attrNameLst>
                                      </p:cBhvr>
                                      <p:tavLst>
                                        <p:tav tm="0">
                                          <p:val>
                                            <p:fltVal val="90"/>
                                          </p:val>
                                        </p:tav>
                                        <p:tav tm="100000">
                                          <p:val>
                                            <p:fltVal val="0"/>
                                          </p:val>
                                        </p:tav>
                                      </p:tavLst>
                                    </p:anim>
                                    <p:animEffect transition="in" filter="fade">
                                      <p:cBhvr>
                                        <p:cTn id="40" dur="1000"/>
                                        <p:tgtEl>
                                          <p:spTgt spid="308">
                                            <p:txEl>
                                              <p:pRg st="2" end="2"/>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08">
                                            <p:txEl>
                                              <p:pRg st="3" end="3"/>
                                            </p:txEl>
                                          </p:spTgt>
                                        </p:tgtEl>
                                        <p:attrNameLst>
                                          <p:attrName>style.visibility</p:attrName>
                                        </p:attrNameLst>
                                      </p:cBhvr>
                                      <p:to>
                                        <p:strVal val="visible"/>
                                      </p:to>
                                    </p:set>
                                    <p:anim calcmode="lin" valueType="num">
                                      <p:cBhvr>
                                        <p:cTn id="43" dur="1000" fill="hold"/>
                                        <p:tgtEl>
                                          <p:spTgt spid="308">
                                            <p:txEl>
                                              <p:pRg st="3" end="3"/>
                                            </p:txEl>
                                          </p:spTgt>
                                        </p:tgtEl>
                                        <p:attrNameLst>
                                          <p:attrName>ppt_w</p:attrName>
                                        </p:attrNameLst>
                                      </p:cBhvr>
                                      <p:tavLst>
                                        <p:tav tm="0">
                                          <p:val>
                                            <p:fltVal val="0"/>
                                          </p:val>
                                        </p:tav>
                                        <p:tav tm="100000">
                                          <p:val>
                                            <p:strVal val="#ppt_w"/>
                                          </p:val>
                                        </p:tav>
                                      </p:tavLst>
                                    </p:anim>
                                    <p:anim calcmode="lin" valueType="num">
                                      <p:cBhvr>
                                        <p:cTn id="44" dur="1000" fill="hold"/>
                                        <p:tgtEl>
                                          <p:spTgt spid="308">
                                            <p:txEl>
                                              <p:pRg st="3" end="3"/>
                                            </p:txEl>
                                          </p:spTgt>
                                        </p:tgtEl>
                                        <p:attrNameLst>
                                          <p:attrName>ppt_h</p:attrName>
                                        </p:attrNameLst>
                                      </p:cBhvr>
                                      <p:tavLst>
                                        <p:tav tm="0">
                                          <p:val>
                                            <p:fltVal val="0"/>
                                          </p:val>
                                        </p:tav>
                                        <p:tav tm="100000">
                                          <p:val>
                                            <p:strVal val="#ppt_h"/>
                                          </p:val>
                                        </p:tav>
                                      </p:tavLst>
                                    </p:anim>
                                    <p:anim calcmode="lin" valueType="num">
                                      <p:cBhvr>
                                        <p:cTn id="45" dur="1000" fill="hold"/>
                                        <p:tgtEl>
                                          <p:spTgt spid="308">
                                            <p:txEl>
                                              <p:pRg st="3" end="3"/>
                                            </p:txEl>
                                          </p:spTgt>
                                        </p:tgtEl>
                                        <p:attrNameLst>
                                          <p:attrName>style.rotation</p:attrName>
                                        </p:attrNameLst>
                                      </p:cBhvr>
                                      <p:tavLst>
                                        <p:tav tm="0">
                                          <p:val>
                                            <p:fltVal val="90"/>
                                          </p:val>
                                        </p:tav>
                                        <p:tav tm="100000">
                                          <p:val>
                                            <p:fltVal val="0"/>
                                          </p:val>
                                        </p:tav>
                                      </p:tavLst>
                                    </p:anim>
                                    <p:animEffect transition="in" filter="fade">
                                      <p:cBhvr>
                                        <p:cTn id="46" dur="1000"/>
                                        <p:tgtEl>
                                          <p:spTgt spid="30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13"/>
          <p:cNvSpPr txBox="1">
            <a:spLocks noGrp="1"/>
          </p:cNvSpPr>
          <p:nvPr>
            <p:ph type="ctrTitle"/>
          </p:nvPr>
        </p:nvSpPr>
        <p:spPr>
          <a:xfrm>
            <a:off x="464174" y="1325106"/>
            <a:ext cx="8215652" cy="3076413"/>
          </a:xfrm>
          <a:prstGeom prst="rect">
            <a:avLst/>
          </a:prstGeom>
          <a:solidFill>
            <a:srgbClr val="002060">
              <a:alpha val="50000"/>
            </a:srgbClr>
          </a:solidFill>
          <a:ln>
            <a:noFill/>
          </a:ln>
        </p:spPr>
        <p:style>
          <a:lnRef idx="0">
            <a:scrgbClr r="0" g="0" b="0"/>
          </a:lnRef>
          <a:fillRef idx="0">
            <a:scrgbClr r="0" g="0" b="0"/>
          </a:fillRef>
          <a:effectRef idx="0">
            <a:scrgbClr r="0" g="0" b="0"/>
          </a:effectRef>
          <a:fontRef idx="minor">
            <a:schemeClr val="lt1"/>
          </a:fontRef>
        </p:style>
        <p:txBody>
          <a:bodyPr spcFirstLastPara="1" wrap="square" lIns="0" tIns="0" rIns="0" bIns="0" anchor="t" anchorCtr="0">
            <a:noAutofit/>
          </a:bodyPr>
          <a:lstStyle/>
          <a:p>
            <a:pPr lvl="0" algn="l"/>
            <a:r>
              <a:rPr lang="en-US" sz="4400" dirty="0"/>
              <a:t>Made By: Dhyey Joshi</a:t>
            </a:r>
            <a:br>
              <a:rPr lang="en-US" sz="4400" dirty="0"/>
            </a:br>
            <a:r>
              <a:rPr lang="en-US" sz="4400" dirty="0"/>
              <a:t>Supervisor : Mr. Vishnu Vardhan Sir</a:t>
            </a:r>
            <a:br>
              <a:rPr lang="en-US" sz="4400" dirty="0"/>
            </a:br>
            <a:r>
              <a:rPr lang="en-US" sz="4400" dirty="0"/>
              <a:t>Semester : 5</a:t>
            </a:r>
            <a:r>
              <a:rPr lang="en-US" sz="4400" baseline="30000" dirty="0"/>
              <a:t>th</a:t>
            </a:r>
            <a:br>
              <a:rPr lang="en-US" sz="4400" dirty="0"/>
            </a:br>
            <a:r>
              <a:rPr lang="en-US" sz="4400" dirty="0"/>
              <a:t>Branch : CSE </a:t>
            </a:r>
            <a:br>
              <a:rPr lang="en-US" sz="4400" dirty="0"/>
            </a:br>
            <a:endParaRPr sz="4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71"/>
                                        </p:tgtEl>
                                        <p:attrNameLst>
                                          <p:attrName>style.visibility</p:attrName>
                                        </p:attrNameLst>
                                      </p:cBhvr>
                                      <p:to>
                                        <p:strVal val="visible"/>
                                      </p:to>
                                    </p:set>
                                    <p:anim calcmode="lin" valueType="num">
                                      <p:cBhvr additive="base">
                                        <p:cTn id="7" dur="500" fill="hold"/>
                                        <p:tgtEl>
                                          <p:spTgt spid="1571"/>
                                        </p:tgtEl>
                                        <p:attrNameLst>
                                          <p:attrName>ppt_x</p:attrName>
                                        </p:attrNameLst>
                                      </p:cBhvr>
                                      <p:tavLst>
                                        <p:tav tm="0">
                                          <p:val>
                                            <p:strVal val="#ppt_x"/>
                                          </p:val>
                                        </p:tav>
                                        <p:tav tm="100000">
                                          <p:val>
                                            <p:strVal val="#ppt_x"/>
                                          </p:val>
                                        </p:tav>
                                      </p:tavLst>
                                    </p:anim>
                                    <p:anim calcmode="lin" valueType="num">
                                      <p:cBhvr additive="base">
                                        <p:cTn id="8" dur="500" fill="hold"/>
                                        <p:tgtEl>
                                          <p:spTgt spid="15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6"/>
          <p:cNvSpPr txBox="1">
            <a:spLocks noGrp="1"/>
          </p:cNvSpPr>
          <p:nvPr>
            <p:ph type="ctrTitle"/>
          </p:nvPr>
        </p:nvSpPr>
        <p:spPr>
          <a:xfrm>
            <a:off x="1585825" y="2053500"/>
            <a:ext cx="4646100" cy="630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Introduction</a:t>
            </a:r>
            <a:endParaRPr dirty="0"/>
          </a:p>
        </p:txBody>
      </p:sp>
      <p:sp>
        <p:nvSpPr>
          <p:cNvPr id="1594" name="Google Shape;1594;p16"/>
          <p:cNvSpPr txBox="1">
            <a:spLocks noGrp="1"/>
          </p:cNvSpPr>
          <p:nvPr>
            <p:ph type="subTitle" idx="1"/>
          </p:nvPr>
        </p:nvSpPr>
        <p:spPr>
          <a:xfrm>
            <a:off x="1585825" y="2705100"/>
            <a:ext cx="4646100" cy="3849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dirty="0"/>
              <a:t>Analysis Of Our Project Title</a:t>
            </a:r>
            <a:endParaRPr dirty="0"/>
          </a:p>
        </p:txBody>
      </p:sp>
      <p:sp>
        <p:nvSpPr>
          <p:cNvPr id="1595" name="Google Shape;1595;p16"/>
          <p:cNvSpPr txBox="1"/>
          <p:nvPr/>
        </p:nvSpPr>
        <p:spPr>
          <a:xfrm>
            <a:off x="0" y="1925150"/>
            <a:ext cx="1246500" cy="128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b="1">
                <a:solidFill>
                  <a:schemeClr val="accent4"/>
                </a:solidFill>
                <a:latin typeface="Encode Sans Semi Condensed"/>
                <a:ea typeface="Encode Sans Semi Condensed"/>
                <a:cs typeface="Encode Sans Semi Condensed"/>
                <a:sym typeface="Encode Sans Semi Condensed"/>
              </a:rPr>
              <a:t>1</a:t>
            </a:r>
            <a:endParaRPr sz="7200" b="1">
              <a:solidFill>
                <a:schemeClr val="accent4"/>
              </a:solidFill>
              <a:latin typeface="Encode Sans Semi Condensed"/>
              <a:ea typeface="Encode Sans Semi Condensed"/>
              <a:cs typeface="Encode Sans Semi Condensed"/>
              <a:sym typeface="Encode Sans Semi Condense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3"/>
                                        </p:tgtEl>
                                        <p:attrNameLst>
                                          <p:attrName>style.visibility</p:attrName>
                                        </p:attrNameLst>
                                      </p:cBhvr>
                                      <p:to>
                                        <p:strVal val="visible"/>
                                      </p:to>
                                    </p:set>
                                    <p:anim calcmode="lin" valueType="num">
                                      <p:cBhvr additive="base">
                                        <p:cTn id="7" dur="500" fill="hold"/>
                                        <p:tgtEl>
                                          <p:spTgt spid="1593"/>
                                        </p:tgtEl>
                                        <p:attrNameLst>
                                          <p:attrName>ppt_x</p:attrName>
                                        </p:attrNameLst>
                                      </p:cBhvr>
                                      <p:tavLst>
                                        <p:tav tm="0">
                                          <p:val>
                                            <p:strVal val="#ppt_x"/>
                                          </p:val>
                                        </p:tav>
                                        <p:tav tm="100000">
                                          <p:val>
                                            <p:strVal val="#ppt_x"/>
                                          </p:val>
                                        </p:tav>
                                      </p:tavLst>
                                    </p:anim>
                                    <p:anim calcmode="lin" valueType="num">
                                      <p:cBhvr additive="base">
                                        <p:cTn id="8" dur="500" fill="hold"/>
                                        <p:tgtEl>
                                          <p:spTgt spid="159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94">
                                            <p:txEl>
                                              <p:pRg st="0" end="0"/>
                                            </p:txEl>
                                          </p:spTgt>
                                        </p:tgtEl>
                                        <p:attrNameLst>
                                          <p:attrName>style.visibility</p:attrName>
                                        </p:attrNameLst>
                                      </p:cBhvr>
                                      <p:to>
                                        <p:strVal val="visible"/>
                                      </p:to>
                                    </p:set>
                                    <p:anim calcmode="lin" valueType="num">
                                      <p:cBhvr additive="base">
                                        <p:cTn id="13" dur="500" fill="hold"/>
                                        <p:tgtEl>
                                          <p:spTgt spid="159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9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3" grpId="0"/>
      <p:bldP spid="159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1" name="Google Shape;1601;p17"/>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7" name="Google Shape;1593;p16">
            <a:extLst>
              <a:ext uri="{FF2B5EF4-FFF2-40B4-BE49-F238E27FC236}">
                <a16:creationId xmlns:a16="http://schemas.microsoft.com/office/drawing/2014/main" id="{17E7E395-5D18-422C-B425-1FE6F87D42E8}"/>
              </a:ext>
            </a:extLst>
          </p:cNvPr>
          <p:cNvSpPr txBox="1">
            <a:spLocks/>
          </p:cNvSpPr>
          <p:nvPr/>
        </p:nvSpPr>
        <p:spPr>
          <a:xfrm>
            <a:off x="1762844" y="238288"/>
            <a:ext cx="4646100" cy="6309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a:solidFill>
                  <a:schemeClr val="bg1"/>
                </a:solidFill>
                <a:effectLst>
                  <a:outerShdw blurRad="38100" dist="38100" dir="2700000" algn="tl">
                    <a:srgbClr val="000000">
                      <a:alpha val="43137"/>
                    </a:srgbClr>
                  </a:outerShdw>
                </a:effectLst>
                <a:latin typeface="Amatic SC" panose="00000500000000000000" pitchFamily="2" charset="-79"/>
                <a:cs typeface="Amatic SC" panose="00000500000000000000" pitchFamily="2" charset="-79"/>
              </a:rPr>
              <a:t>Abstract</a:t>
            </a:r>
          </a:p>
        </p:txBody>
      </p:sp>
      <p:sp>
        <p:nvSpPr>
          <p:cNvPr id="3" name="Text Placeholder 2">
            <a:extLst>
              <a:ext uri="{FF2B5EF4-FFF2-40B4-BE49-F238E27FC236}">
                <a16:creationId xmlns:a16="http://schemas.microsoft.com/office/drawing/2014/main" id="{03B7888B-80F5-4FD8-9360-DF88CB19DC37}"/>
              </a:ext>
            </a:extLst>
          </p:cNvPr>
          <p:cNvSpPr>
            <a:spLocks noGrp="1"/>
          </p:cNvSpPr>
          <p:nvPr>
            <p:ph type="body" idx="1"/>
          </p:nvPr>
        </p:nvSpPr>
        <p:spPr>
          <a:xfrm>
            <a:off x="182414" y="899829"/>
            <a:ext cx="7806961" cy="4005383"/>
          </a:xfrm>
        </p:spPr>
        <p:txBody>
          <a:bodyPr/>
          <a:lstStyle/>
          <a:p>
            <a:r>
              <a:rPr lang="en-US" sz="1200" dirty="0">
                <a:latin typeface="Copperplate Gothic Bold" panose="020E0705020206020404" pitchFamily="34" charset="0"/>
              </a:rPr>
              <a:t>Diabetes is a chronic disease with the potential to cause a worldwide health care crisis. According to the International Diabetes Federation 382 million people are living with diabetes across the whole world. By 2035, this will be doubled as 592 million. Diabetes mellitus or simply diabetes is a disease caused due to the increased level of blood glucose. Various traditional methods, based on physical and chemical tests, are available for diagnosing diabetes. However, early prediction of diabetes is quite a challenging task for medical practitioners due to complex interdependence on various factors as diabetes affects human organs such as kidney, eye, heart, nerves, foot etc. Data science methods have the potential to benefit other scientific fields by shedding new light on common questions. One such task is to help make predictions on medical data. Machine learning is an emerging scientific field in data science dealing with the ways in which machines learn from experience. The aim of this project is to develop a system which can perform early prediction of diabetes for a patient with a higher accuracy by combining the results of different machine learning techniques. This project aims to predict diabetes via 10 different supervised &amp; Ensemble Machine Learning methods including: SVM, K Nearest Neighbor, Naive Bayes, Logistic Regression, Random Forest Classifier, AdaBoost, </a:t>
            </a:r>
            <a:r>
              <a:rPr lang="en-US" sz="1200" dirty="0" err="1">
                <a:latin typeface="Copperplate Gothic Bold" panose="020E0705020206020404" pitchFamily="34" charset="0"/>
              </a:rPr>
              <a:t>XgBoost</a:t>
            </a:r>
            <a:r>
              <a:rPr lang="en-US" sz="1200" dirty="0">
                <a:latin typeface="Copperplate Gothic Bold" panose="020E0705020206020404" pitchFamily="34" charset="0"/>
              </a:rPr>
              <a:t>, Gradient Boost, </a:t>
            </a:r>
            <a:r>
              <a:rPr lang="en-US" sz="1200" dirty="0" err="1">
                <a:latin typeface="Copperplate Gothic Bold" panose="020E0705020206020404" pitchFamily="34" charset="0"/>
              </a:rPr>
              <a:t>LightGBM</a:t>
            </a:r>
            <a:r>
              <a:rPr lang="en-US" sz="1200" dirty="0">
                <a:latin typeface="Copperplate Gothic Bold" panose="020E0705020206020404" pitchFamily="34" charset="0"/>
              </a:rPr>
              <a:t>, Extra Tree Classifier. This project also aims to propose an effective technique for earlier detection of the diabetes disease.</a:t>
            </a:r>
            <a:endParaRPr lang="en-IN" sz="1200" dirty="0">
              <a:latin typeface="Copperplate Gothic Bold" panose="020E07050202060204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8" name="Google Shape;1608;p18"/>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5" name="Google Shape;1606;p18">
            <a:extLst>
              <a:ext uri="{FF2B5EF4-FFF2-40B4-BE49-F238E27FC236}">
                <a16:creationId xmlns:a16="http://schemas.microsoft.com/office/drawing/2014/main" id="{9688643F-E206-41F0-9964-05E9E5B6CC6E}"/>
              </a:ext>
            </a:extLst>
          </p:cNvPr>
          <p:cNvSpPr txBox="1">
            <a:spLocks/>
          </p:cNvSpPr>
          <p:nvPr/>
        </p:nvSpPr>
        <p:spPr>
          <a:xfrm>
            <a:off x="3369303" y="91702"/>
            <a:ext cx="2000860" cy="471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1pPr>
            <a:lvl2pPr marR="0" lvl="1"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2pPr>
            <a:lvl3pPr marR="0" lvl="2"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3pPr>
            <a:lvl4pPr marR="0" lvl="3"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4pPr>
            <a:lvl5pPr marR="0" lvl="4"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5pPr>
            <a:lvl6pPr marR="0" lvl="5"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6pPr>
            <a:lvl7pPr marR="0" lvl="6"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7pPr>
            <a:lvl8pPr marR="0" lvl="7"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8pPr>
            <a:lvl9pPr marR="0" lvl="8"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9pPr>
          </a:lstStyle>
          <a:p>
            <a:endParaRPr lang="en-US" dirty="0"/>
          </a:p>
        </p:txBody>
      </p:sp>
      <p:sp>
        <p:nvSpPr>
          <p:cNvPr id="4" name="Title 3">
            <a:extLst>
              <a:ext uri="{FF2B5EF4-FFF2-40B4-BE49-F238E27FC236}">
                <a16:creationId xmlns:a16="http://schemas.microsoft.com/office/drawing/2014/main" id="{D984AF4E-0004-4544-9EDD-F9272C5A18BC}"/>
              </a:ext>
            </a:extLst>
          </p:cNvPr>
          <p:cNvSpPr>
            <a:spLocks noGrp="1"/>
          </p:cNvSpPr>
          <p:nvPr>
            <p:ph type="title"/>
          </p:nvPr>
        </p:nvSpPr>
        <p:spPr/>
        <p:txBody>
          <a:bodyPr/>
          <a:lstStyle/>
          <a:p>
            <a:r>
              <a:rPr lang="en-US" dirty="0"/>
              <a:t>Proposed System</a:t>
            </a:r>
            <a:endParaRPr lang="en-IN" dirty="0"/>
          </a:p>
        </p:txBody>
      </p:sp>
      <p:sp>
        <p:nvSpPr>
          <p:cNvPr id="8" name="Text Placeholder 7">
            <a:extLst>
              <a:ext uri="{FF2B5EF4-FFF2-40B4-BE49-F238E27FC236}">
                <a16:creationId xmlns:a16="http://schemas.microsoft.com/office/drawing/2014/main" id="{B67D4C79-9A8D-4D9B-9CE2-5EA2C09C9A13}"/>
              </a:ext>
            </a:extLst>
          </p:cNvPr>
          <p:cNvSpPr>
            <a:spLocks noGrp="1"/>
          </p:cNvSpPr>
          <p:nvPr>
            <p:ph type="body" idx="1"/>
          </p:nvPr>
        </p:nvSpPr>
        <p:spPr/>
        <p:txBody>
          <a:bodyPr/>
          <a:lstStyle/>
          <a:p>
            <a:pPr algn="just">
              <a:lnSpc>
                <a:spcPct val="115000"/>
              </a:lnSpc>
              <a:spcBef>
                <a:spcPts val="5"/>
              </a:spcBef>
            </a:pPr>
            <a:r>
              <a:rPr lang="en-US" sz="1800" dirty="0">
                <a:effectLst/>
                <a:latin typeface="Book Antiqua" panose="02040602050305030304" pitchFamily="18" charset="0"/>
                <a:ea typeface="Times New Roman" panose="02020603050405020304" pitchFamily="18" charset="0"/>
              </a:rPr>
              <a:t>The whole project will be completed in 3 complex steps </a:t>
            </a: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5"/>
              </a:spcBef>
            </a:pPr>
            <a:r>
              <a:rPr lang="en-US" sz="1800" dirty="0">
                <a:effectLst/>
                <a:latin typeface="Book Antiqua" panose="02040602050305030304" pitchFamily="18" charset="0"/>
                <a:ea typeface="Times New Roman" panose="02020603050405020304" pitchFamily="18" charset="0"/>
              </a:rPr>
              <a:t>a. Creating a model using machine learning </a:t>
            </a: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5"/>
              </a:spcBef>
            </a:pPr>
            <a:r>
              <a:rPr lang="en-US" sz="1800" dirty="0">
                <a:effectLst/>
                <a:latin typeface="Book Antiqua" panose="02040602050305030304" pitchFamily="18" charset="0"/>
                <a:ea typeface="Times New Roman" panose="02020603050405020304" pitchFamily="18" charset="0"/>
              </a:rPr>
              <a:t>b. Creating a web app using flask and connecting it with model</a:t>
            </a: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5"/>
              </a:spcBef>
            </a:pPr>
            <a:r>
              <a:rPr lang="en-US" sz="1800" dirty="0">
                <a:effectLst/>
                <a:latin typeface="Book Antiqua" panose="02040602050305030304" pitchFamily="18" charset="0"/>
                <a:ea typeface="Times New Roman" panose="02020603050405020304" pitchFamily="18" charset="0"/>
              </a:rPr>
              <a:t>c. Now, uploading project to GitHub, then connect Heroku with your GitHub account. Name your application – Click on Deploy Branch. Wahoo!! our application on fly now. </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7" name="Google Shape;1627;p20"/>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0" name="Google Shape;1607;p18">
            <a:extLst>
              <a:ext uri="{FF2B5EF4-FFF2-40B4-BE49-F238E27FC236}">
                <a16:creationId xmlns:a16="http://schemas.microsoft.com/office/drawing/2014/main" id="{2CCCB632-495A-4CB9-8A34-C05C5C737B06}"/>
              </a:ext>
            </a:extLst>
          </p:cNvPr>
          <p:cNvSpPr txBox="1">
            <a:spLocks/>
          </p:cNvSpPr>
          <p:nvPr/>
        </p:nvSpPr>
        <p:spPr>
          <a:xfrm>
            <a:off x="98349" y="238754"/>
            <a:ext cx="8450820" cy="441939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2"/>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1pPr>
            <a:lvl2pPr marL="914400" marR="0" lvl="1" indent="-355600" algn="l" rtl="0">
              <a:lnSpc>
                <a:spcPct val="115000"/>
              </a:lnSpc>
              <a:spcBef>
                <a:spcPts val="800"/>
              </a:spcBef>
              <a:spcAft>
                <a:spcPts val="0"/>
              </a:spcAft>
              <a:buClr>
                <a:schemeClr val="accent2"/>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2pPr>
            <a:lvl3pPr marL="1371600" marR="0" lvl="2" indent="-355600" algn="l" rtl="0">
              <a:lnSpc>
                <a:spcPct val="115000"/>
              </a:lnSpc>
              <a:spcBef>
                <a:spcPts val="800"/>
              </a:spcBef>
              <a:spcAft>
                <a:spcPts val="0"/>
              </a:spcAft>
              <a:buClr>
                <a:schemeClr val="accent2"/>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3pPr>
            <a:lvl4pPr marL="1828800" marR="0" lvl="3"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4pPr>
            <a:lvl5pPr marL="2286000" marR="0" lvl="4"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5pPr>
            <a:lvl6pPr marL="2743200" marR="0" lvl="5"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6pPr>
            <a:lvl7pPr marL="3200400" marR="0" lvl="6"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7pPr>
            <a:lvl8pPr marL="3657600" marR="0" lvl="7"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8pPr>
            <a:lvl9pPr marL="4114800" marR="0" lvl="8" indent="-355600" algn="l" rtl="0">
              <a:lnSpc>
                <a:spcPct val="115000"/>
              </a:lnSpc>
              <a:spcBef>
                <a:spcPts val="800"/>
              </a:spcBef>
              <a:spcAft>
                <a:spcPts val="80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9pPr>
          </a:lstStyle>
          <a:p>
            <a:r>
              <a:rPr lang="en-US" dirty="0"/>
              <a:t>Classification is one of the most important decision making techniques in many</a:t>
            </a:r>
            <a:r>
              <a:rPr lang="en-IN" dirty="0"/>
              <a:t> </a:t>
            </a:r>
            <a:r>
              <a:rPr lang="en-US" dirty="0"/>
              <a:t>real world problems. </a:t>
            </a:r>
          </a:p>
          <a:p>
            <a:r>
              <a:rPr lang="en-US" dirty="0"/>
              <a:t>In this work, the main objective is to classify the data as</a:t>
            </a:r>
            <a:r>
              <a:rPr lang="en-IN" dirty="0"/>
              <a:t> </a:t>
            </a:r>
            <a:r>
              <a:rPr lang="en-US" dirty="0"/>
              <a:t>diabetic or non-diabetic and improve the classification accuracy. For many classification problems, the higher number of samples chosen doesn't leads to higher classification accuracy. </a:t>
            </a:r>
          </a:p>
          <a:p>
            <a:r>
              <a:rPr lang="en-US" dirty="0"/>
              <a:t>In many cases, the performance of algorithms is high in the context of speed but the accuracy of data classification is low. The main objective of our model is to achieve high accuracy. </a:t>
            </a:r>
          </a:p>
          <a:p>
            <a:r>
              <a:rPr lang="en-US" dirty="0"/>
              <a:t>Classification accuracy</a:t>
            </a:r>
            <a:r>
              <a:rPr lang="en-IN" dirty="0"/>
              <a:t> </a:t>
            </a:r>
            <a:r>
              <a:rPr lang="en-US" dirty="0"/>
              <a:t>can be increased if we use much of the data set for training and few data sets for</a:t>
            </a:r>
            <a:r>
              <a:rPr lang="en-IN" dirty="0"/>
              <a:t> </a:t>
            </a:r>
            <a:r>
              <a:rPr lang="en-US" dirty="0"/>
              <a:t>testing. This survey has analyzed various classification techniques for classification of diabetic and non-diabetic data. Thus, it is observed that techniques like Gradient Boosting &amp; K nearest Neighbor are most suitable for implementing the Diabetes prediction system.</a:t>
            </a:r>
            <a:endParaRPr lang="en-IN" dirty="0"/>
          </a:p>
          <a:p>
            <a:pPr indent="-381000">
              <a:buSzPts val="2400"/>
            </a:pPr>
            <a:endParaRPr lang="en-US" sz="2650" dirty="0">
              <a:latin typeface="Amatic SC" panose="00000500000000000000" pitchFamily="2" charset="-79"/>
              <a:cs typeface="Amatic SC" panose="00000500000000000000" pitchFamily="2" charset="-79"/>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 calcmode="lin" valueType="num">
                                      <p:cBhvr additive="base">
                                        <p:cTn id="25"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21"/>
          <p:cNvSpPr txBox="1">
            <a:spLocks noGrp="1"/>
          </p:cNvSpPr>
          <p:nvPr>
            <p:ph type="title"/>
          </p:nvPr>
        </p:nvSpPr>
        <p:spPr>
          <a:xfrm>
            <a:off x="702899" y="760925"/>
            <a:ext cx="6162849" cy="471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u="sng" dirty="0"/>
              <a:t>Existing problems</a:t>
            </a:r>
            <a:r>
              <a:rPr lang="en-US" dirty="0"/>
              <a:t>	   | 	     </a:t>
            </a:r>
            <a:r>
              <a:rPr lang="en-US" u="sng" dirty="0"/>
              <a:t>purposed System</a:t>
            </a:r>
            <a:endParaRPr u="sng" dirty="0"/>
          </a:p>
        </p:txBody>
      </p:sp>
      <p:sp>
        <p:nvSpPr>
          <p:cNvPr id="1636" name="Google Shape;1636;p21"/>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7" name="Google Shape;1607;p18">
            <a:extLst>
              <a:ext uri="{FF2B5EF4-FFF2-40B4-BE49-F238E27FC236}">
                <a16:creationId xmlns:a16="http://schemas.microsoft.com/office/drawing/2014/main" id="{AA6A2D62-96C4-421B-A2BA-A3B4A5815A35}"/>
              </a:ext>
            </a:extLst>
          </p:cNvPr>
          <p:cNvSpPr txBox="1">
            <a:spLocks/>
          </p:cNvSpPr>
          <p:nvPr/>
        </p:nvSpPr>
        <p:spPr>
          <a:xfrm>
            <a:off x="270789" y="1232225"/>
            <a:ext cx="3729615" cy="441939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2"/>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1pPr>
            <a:lvl2pPr marL="914400" marR="0" lvl="1" indent="-355600" algn="l" rtl="0">
              <a:lnSpc>
                <a:spcPct val="115000"/>
              </a:lnSpc>
              <a:spcBef>
                <a:spcPts val="800"/>
              </a:spcBef>
              <a:spcAft>
                <a:spcPts val="0"/>
              </a:spcAft>
              <a:buClr>
                <a:schemeClr val="accent2"/>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2pPr>
            <a:lvl3pPr marL="1371600" marR="0" lvl="2" indent="-355600" algn="l" rtl="0">
              <a:lnSpc>
                <a:spcPct val="115000"/>
              </a:lnSpc>
              <a:spcBef>
                <a:spcPts val="800"/>
              </a:spcBef>
              <a:spcAft>
                <a:spcPts val="0"/>
              </a:spcAft>
              <a:buClr>
                <a:schemeClr val="accent2"/>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3pPr>
            <a:lvl4pPr marL="1828800" marR="0" lvl="3"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4pPr>
            <a:lvl5pPr marL="2286000" marR="0" lvl="4"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5pPr>
            <a:lvl6pPr marL="2743200" marR="0" lvl="5"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6pPr>
            <a:lvl7pPr marL="3200400" marR="0" lvl="6"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7pPr>
            <a:lvl8pPr marL="3657600" marR="0" lvl="7"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8pPr>
            <a:lvl9pPr marL="4114800" marR="0" lvl="8" indent="-355600" algn="l" rtl="0">
              <a:lnSpc>
                <a:spcPct val="115000"/>
              </a:lnSpc>
              <a:spcBef>
                <a:spcPts val="800"/>
              </a:spcBef>
              <a:spcAft>
                <a:spcPts val="80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9pPr>
          </a:lstStyle>
          <a:p>
            <a:pPr indent="-381000">
              <a:buSzPts val="2400"/>
            </a:pPr>
            <a:r>
              <a:rPr lang="en-US" sz="2650" b="1" dirty="0">
                <a:solidFill>
                  <a:srgbClr val="C00000"/>
                </a:solidFill>
                <a:latin typeface="Amatic SC" panose="00000500000000000000" pitchFamily="2" charset="-79"/>
                <a:cs typeface="Amatic SC" panose="00000500000000000000" pitchFamily="2" charset="-79"/>
              </a:rPr>
              <a:t>Still no effective solution</a:t>
            </a:r>
          </a:p>
          <a:p>
            <a:pPr indent="-381000">
              <a:buSzPts val="2400"/>
            </a:pPr>
            <a:r>
              <a:rPr lang="en-US" sz="2650" b="1" dirty="0">
                <a:solidFill>
                  <a:srgbClr val="C00000"/>
                </a:solidFill>
                <a:latin typeface="Amatic SC" panose="00000500000000000000" pitchFamily="2" charset="-79"/>
                <a:cs typeface="Amatic SC" panose="00000500000000000000" pitchFamily="2" charset="-79"/>
              </a:rPr>
              <a:t>Time consuming clinical analysis</a:t>
            </a:r>
          </a:p>
          <a:p>
            <a:pPr indent="-381000">
              <a:buSzPts val="2400"/>
            </a:pPr>
            <a:r>
              <a:rPr lang="en-US" sz="2650" b="1" dirty="0">
                <a:solidFill>
                  <a:srgbClr val="C00000"/>
                </a:solidFill>
                <a:latin typeface="Amatic SC" panose="00000500000000000000" pitchFamily="2" charset="-79"/>
                <a:cs typeface="Amatic SC" panose="00000500000000000000" pitchFamily="2" charset="-79"/>
              </a:rPr>
              <a:t>High cost</a:t>
            </a:r>
          </a:p>
          <a:p>
            <a:pPr indent="-381000">
              <a:buSzPts val="2400"/>
            </a:pPr>
            <a:r>
              <a:rPr lang="en-US" sz="2650" b="1" dirty="0">
                <a:solidFill>
                  <a:srgbClr val="C00000"/>
                </a:solidFill>
                <a:latin typeface="Amatic SC" panose="00000500000000000000" pitchFamily="2" charset="-79"/>
                <a:cs typeface="Amatic SC" panose="00000500000000000000" pitchFamily="2" charset="-79"/>
              </a:rPr>
              <a:t>Experienced manpower</a:t>
            </a:r>
          </a:p>
        </p:txBody>
      </p:sp>
      <p:sp>
        <p:nvSpPr>
          <p:cNvPr id="12" name="Google Shape;1607;p18">
            <a:extLst>
              <a:ext uri="{FF2B5EF4-FFF2-40B4-BE49-F238E27FC236}">
                <a16:creationId xmlns:a16="http://schemas.microsoft.com/office/drawing/2014/main" id="{D7494DAC-EE63-4CC9-AAD4-CB4D116E091E}"/>
              </a:ext>
            </a:extLst>
          </p:cNvPr>
          <p:cNvSpPr txBox="1">
            <a:spLocks/>
          </p:cNvSpPr>
          <p:nvPr/>
        </p:nvSpPr>
        <p:spPr>
          <a:xfrm>
            <a:off x="3532950" y="1232225"/>
            <a:ext cx="3729615" cy="441939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2"/>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1pPr>
            <a:lvl2pPr marL="914400" marR="0" lvl="1" indent="-355600" algn="l" rtl="0">
              <a:lnSpc>
                <a:spcPct val="115000"/>
              </a:lnSpc>
              <a:spcBef>
                <a:spcPts val="800"/>
              </a:spcBef>
              <a:spcAft>
                <a:spcPts val="0"/>
              </a:spcAft>
              <a:buClr>
                <a:schemeClr val="accent2"/>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2pPr>
            <a:lvl3pPr marL="1371600" marR="0" lvl="2" indent="-355600" algn="l" rtl="0">
              <a:lnSpc>
                <a:spcPct val="115000"/>
              </a:lnSpc>
              <a:spcBef>
                <a:spcPts val="800"/>
              </a:spcBef>
              <a:spcAft>
                <a:spcPts val="0"/>
              </a:spcAft>
              <a:buClr>
                <a:schemeClr val="accent2"/>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3pPr>
            <a:lvl4pPr marL="1828800" marR="0" lvl="3"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4pPr>
            <a:lvl5pPr marL="2286000" marR="0" lvl="4"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5pPr>
            <a:lvl6pPr marL="2743200" marR="0" lvl="5"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6pPr>
            <a:lvl7pPr marL="3200400" marR="0" lvl="6"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7pPr>
            <a:lvl8pPr marL="3657600" marR="0" lvl="7"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8pPr>
            <a:lvl9pPr marL="4114800" marR="0" lvl="8" indent="-355600" algn="l" rtl="0">
              <a:lnSpc>
                <a:spcPct val="115000"/>
              </a:lnSpc>
              <a:spcBef>
                <a:spcPts val="800"/>
              </a:spcBef>
              <a:spcAft>
                <a:spcPts val="80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9pPr>
          </a:lstStyle>
          <a:p>
            <a:pPr indent="-381000">
              <a:buSzPts val="2400"/>
            </a:pPr>
            <a:r>
              <a:rPr lang="en-US" sz="2200" dirty="0">
                <a:latin typeface="Amatic SC" panose="00000500000000000000" pitchFamily="2" charset="-79"/>
                <a:cs typeface="Amatic SC" panose="00000500000000000000" pitchFamily="2" charset="-79"/>
              </a:rPr>
              <a:t>To </a:t>
            </a:r>
            <a:r>
              <a:rPr lang="en-US" sz="2200" b="1" dirty="0">
                <a:solidFill>
                  <a:srgbClr val="002060"/>
                </a:solidFill>
                <a:latin typeface="Amatic SC" panose="00000500000000000000" pitchFamily="2" charset="-79"/>
                <a:cs typeface="Amatic SC" panose="00000500000000000000" pitchFamily="2" charset="-79"/>
              </a:rPr>
              <a:t>develop a intelligent system </a:t>
            </a:r>
            <a:r>
              <a:rPr lang="en-US" sz="2200" dirty="0">
                <a:latin typeface="Amatic SC" panose="00000500000000000000" pitchFamily="2" charset="-79"/>
                <a:cs typeface="Amatic SC" panose="00000500000000000000" pitchFamily="2" charset="-79"/>
              </a:rPr>
              <a:t>to classify pd patients.</a:t>
            </a:r>
          </a:p>
          <a:p>
            <a:pPr indent="-381000">
              <a:buSzPts val="2400"/>
            </a:pPr>
            <a:r>
              <a:rPr lang="en-US" sz="2200" dirty="0">
                <a:latin typeface="Amatic SC" panose="00000500000000000000" pitchFamily="2" charset="-79"/>
                <a:cs typeface="Amatic SC" panose="00000500000000000000" pitchFamily="2" charset="-79"/>
              </a:rPr>
              <a:t>To </a:t>
            </a:r>
            <a:r>
              <a:rPr lang="en-US" sz="2200" b="1" dirty="0">
                <a:solidFill>
                  <a:srgbClr val="002060"/>
                </a:solidFill>
                <a:latin typeface="Amatic SC" panose="00000500000000000000" pitchFamily="2" charset="-79"/>
                <a:cs typeface="Amatic SC" panose="00000500000000000000" pitchFamily="2" charset="-79"/>
              </a:rPr>
              <a:t>contribute in medical sector</a:t>
            </a:r>
          </a:p>
          <a:p>
            <a:pPr indent="-381000">
              <a:buSzPts val="2400"/>
            </a:pPr>
            <a:r>
              <a:rPr lang="en-US" sz="2200" b="1" dirty="0">
                <a:solidFill>
                  <a:srgbClr val="002060"/>
                </a:solidFill>
                <a:latin typeface="Amatic SC" panose="00000500000000000000" pitchFamily="2" charset="-79"/>
                <a:cs typeface="Amatic SC" panose="00000500000000000000" pitchFamily="2" charset="-79"/>
              </a:rPr>
              <a:t>Reduce the cost </a:t>
            </a:r>
            <a:r>
              <a:rPr lang="en-US" sz="2200" dirty="0">
                <a:latin typeface="Amatic SC" panose="00000500000000000000" pitchFamily="2" charset="-79"/>
                <a:cs typeface="Amatic SC" panose="00000500000000000000" pitchFamily="2" charset="-79"/>
              </a:rPr>
              <a:t>of overall clinical analysis</a:t>
            </a:r>
          </a:p>
          <a:p>
            <a:pPr indent="-381000">
              <a:buSzPts val="2400"/>
            </a:pPr>
            <a:r>
              <a:rPr lang="en-US" sz="2200" dirty="0">
                <a:latin typeface="Amatic SC" panose="00000500000000000000" pitchFamily="2" charset="-79"/>
                <a:cs typeface="Amatic SC" panose="00000500000000000000" pitchFamily="2" charset="-79"/>
              </a:rPr>
              <a:t>Diagnose patient in </a:t>
            </a:r>
            <a:r>
              <a:rPr lang="en-US" sz="2200" b="1" dirty="0">
                <a:solidFill>
                  <a:srgbClr val="002060"/>
                </a:solidFill>
                <a:latin typeface="Amatic SC" panose="00000500000000000000" pitchFamily="2" charset="-79"/>
                <a:cs typeface="Amatic SC" panose="00000500000000000000" pitchFamily="2" charset="-79"/>
              </a:rPr>
              <a:t>early stages</a:t>
            </a:r>
          </a:p>
          <a:p>
            <a:pPr indent="-381000">
              <a:buSzPts val="2400"/>
            </a:pPr>
            <a:r>
              <a:rPr lang="en-US" sz="2200" b="1" dirty="0">
                <a:solidFill>
                  <a:srgbClr val="002060"/>
                </a:solidFill>
                <a:latin typeface="Amatic SC" panose="00000500000000000000" pitchFamily="2" charset="-79"/>
                <a:cs typeface="Amatic SC" panose="00000500000000000000" pitchFamily="2" charset="-79"/>
              </a:rPr>
              <a:t>Reduce mortality rate</a:t>
            </a:r>
          </a:p>
          <a:p>
            <a:pPr indent="-381000">
              <a:buSzPts val="2400"/>
            </a:pPr>
            <a:r>
              <a:rPr lang="en-US" sz="2200" dirty="0">
                <a:latin typeface="Amatic SC" panose="00000500000000000000" pitchFamily="2" charset="-79"/>
                <a:cs typeface="Amatic SC" panose="00000500000000000000" pitchFamily="2" charset="-79"/>
              </a:rPr>
              <a:t>To employ our proposed model which will give </a:t>
            </a:r>
            <a:r>
              <a:rPr lang="en-US" sz="2200" b="1" dirty="0">
                <a:solidFill>
                  <a:srgbClr val="002060"/>
                </a:solidFill>
                <a:latin typeface="Amatic SC" panose="00000500000000000000" pitchFamily="2" charset="-79"/>
                <a:cs typeface="Amatic SC" panose="00000500000000000000" pitchFamily="2" charset="-79"/>
              </a:rPr>
              <a:t>better performance </a:t>
            </a:r>
            <a:r>
              <a:rPr lang="en-US" sz="2200" dirty="0">
                <a:latin typeface="Amatic SC" panose="00000500000000000000" pitchFamily="2" charset="-79"/>
                <a:cs typeface="Amatic SC" panose="00000500000000000000" pitchFamily="2" charset="-79"/>
              </a:rPr>
              <a:t>then existing ones.</a:t>
            </a:r>
          </a:p>
        </p:txBody>
      </p:sp>
      <p:sp>
        <p:nvSpPr>
          <p:cNvPr id="6" name="Google Shape;1632;p21">
            <a:extLst>
              <a:ext uri="{FF2B5EF4-FFF2-40B4-BE49-F238E27FC236}">
                <a16:creationId xmlns:a16="http://schemas.microsoft.com/office/drawing/2014/main" id="{FFF7E580-B7E1-4345-B197-52B488BE42B0}"/>
              </a:ext>
            </a:extLst>
          </p:cNvPr>
          <p:cNvSpPr txBox="1">
            <a:spLocks/>
          </p:cNvSpPr>
          <p:nvPr/>
        </p:nvSpPr>
        <p:spPr>
          <a:xfrm>
            <a:off x="702900" y="122911"/>
            <a:ext cx="5660100" cy="471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1pPr>
            <a:lvl2pPr marR="0" lvl="1"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2pPr>
            <a:lvl3pPr marR="0" lvl="2"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3pPr>
            <a:lvl4pPr marR="0" lvl="3"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4pPr>
            <a:lvl5pPr marR="0" lvl="4"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5pPr>
            <a:lvl6pPr marR="0" lvl="5"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6pPr>
            <a:lvl7pPr marR="0" lvl="6"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7pPr>
            <a:lvl8pPr marR="0" lvl="7"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8pPr>
            <a:lvl9pPr marR="0" lvl="8"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9pPr>
          </a:lstStyle>
          <a:p>
            <a:r>
              <a:rPr lang="en-US" u="sng" dirty="0"/>
              <a:t>Current System and its limitations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2"/>
                                        </p:tgtEl>
                                        <p:attrNameLst>
                                          <p:attrName>style.visibility</p:attrName>
                                        </p:attrNameLst>
                                      </p:cBhvr>
                                      <p:to>
                                        <p:strVal val="visible"/>
                                      </p:to>
                                    </p:set>
                                    <p:anim calcmode="lin" valueType="num">
                                      <p:cBhvr additive="base">
                                        <p:cTn id="7" dur="500" fill="hold"/>
                                        <p:tgtEl>
                                          <p:spTgt spid="1632"/>
                                        </p:tgtEl>
                                        <p:attrNameLst>
                                          <p:attrName>ppt_x</p:attrName>
                                        </p:attrNameLst>
                                      </p:cBhvr>
                                      <p:tavLst>
                                        <p:tav tm="0">
                                          <p:val>
                                            <p:strVal val="#ppt_x"/>
                                          </p:val>
                                        </p:tav>
                                        <p:tav tm="100000">
                                          <p:val>
                                            <p:strVal val="#ppt_x"/>
                                          </p:val>
                                        </p:tav>
                                      </p:tavLst>
                                    </p:anim>
                                    <p:anim calcmode="lin" valueType="num">
                                      <p:cBhvr additive="base">
                                        <p:cTn id="8" dur="500" fill="hold"/>
                                        <p:tgtEl>
                                          <p:spTgt spid="16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 calcmode="lin" valueType="num">
                                      <p:cBhvr additive="base">
                                        <p:cTn id="19"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 calcmode="lin" valueType="num">
                                      <p:cBhvr additive="base">
                                        <p:cTn id="2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 calcmode="lin" valueType="num">
                                      <p:cBhvr additive="base">
                                        <p:cTn id="3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 calcmode="lin" valueType="num">
                                      <p:cBhvr additive="base">
                                        <p:cTn id="3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xEl>
                                              <p:pRg st="1" end="1"/>
                                            </p:txEl>
                                          </p:spTgt>
                                        </p:tgtEl>
                                        <p:attrNameLst>
                                          <p:attrName>style.visibility</p:attrName>
                                        </p:attrNameLst>
                                      </p:cBhvr>
                                      <p:to>
                                        <p:strVal val="visible"/>
                                      </p:to>
                                    </p:set>
                                    <p:anim calcmode="lin" valueType="num">
                                      <p:cBhvr additive="base">
                                        <p:cTn id="4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xEl>
                                              <p:pRg st="2" end="2"/>
                                            </p:txEl>
                                          </p:spTgt>
                                        </p:tgtEl>
                                        <p:attrNameLst>
                                          <p:attrName>style.visibility</p:attrName>
                                        </p:attrNameLst>
                                      </p:cBhvr>
                                      <p:to>
                                        <p:strVal val="visible"/>
                                      </p:to>
                                    </p:set>
                                    <p:anim calcmode="lin" valueType="num">
                                      <p:cBhvr additive="base">
                                        <p:cTn id="4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2">
                                            <p:txEl>
                                              <p:pRg st="3" end="3"/>
                                            </p:txEl>
                                          </p:spTgt>
                                        </p:tgtEl>
                                        <p:attrNameLst>
                                          <p:attrName>style.visibility</p:attrName>
                                        </p:attrNameLst>
                                      </p:cBhvr>
                                      <p:to>
                                        <p:strVal val="visible"/>
                                      </p:to>
                                    </p:set>
                                    <p:anim calcmode="lin" valueType="num">
                                      <p:cBhvr additive="base">
                                        <p:cTn id="55"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2">
                                            <p:txEl>
                                              <p:pRg st="4" end="4"/>
                                            </p:txEl>
                                          </p:spTgt>
                                        </p:tgtEl>
                                        <p:attrNameLst>
                                          <p:attrName>style.visibility</p:attrName>
                                        </p:attrNameLst>
                                      </p:cBhvr>
                                      <p:to>
                                        <p:strVal val="visible"/>
                                      </p:to>
                                    </p:set>
                                    <p:anim calcmode="lin" valueType="num">
                                      <p:cBhvr additive="base">
                                        <p:cTn id="61"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2">
                                            <p:txEl>
                                              <p:pRg st="5" end="5"/>
                                            </p:txEl>
                                          </p:spTgt>
                                        </p:tgtEl>
                                        <p:attrNameLst>
                                          <p:attrName>style.visibility</p:attrName>
                                        </p:attrNameLst>
                                      </p:cBhvr>
                                      <p:to>
                                        <p:strVal val="visible"/>
                                      </p:to>
                                    </p:set>
                                    <p:anim calcmode="lin" valueType="num">
                                      <p:cBhvr additive="base">
                                        <p:cTn id="67"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additive="base">
                                        <p:cTn id="73" dur="500" fill="hold"/>
                                        <p:tgtEl>
                                          <p:spTgt spid="6"/>
                                        </p:tgtEl>
                                        <p:attrNameLst>
                                          <p:attrName>ppt_x</p:attrName>
                                        </p:attrNameLst>
                                      </p:cBhvr>
                                      <p:tavLst>
                                        <p:tav tm="0">
                                          <p:val>
                                            <p:strVal val="#ppt_x"/>
                                          </p:val>
                                        </p:tav>
                                        <p:tav tm="100000">
                                          <p:val>
                                            <p:strVal val="#ppt_x"/>
                                          </p:val>
                                        </p:tav>
                                      </p:tavLst>
                                    </p:anim>
                                    <p:anim calcmode="lin" valueType="num">
                                      <p:cBhvr additive="base">
                                        <p:cTn id="7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6" name="Google Shape;1656;p24"/>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3" name="Title 2">
            <a:extLst>
              <a:ext uri="{FF2B5EF4-FFF2-40B4-BE49-F238E27FC236}">
                <a16:creationId xmlns:a16="http://schemas.microsoft.com/office/drawing/2014/main" id="{D571F638-30CB-436B-85B4-85DC494F565B}"/>
              </a:ext>
            </a:extLst>
          </p:cNvPr>
          <p:cNvSpPr>
            <a:spLocks noGrp="1"/>
          </p:cNvSpPr>
          <p:nvPr>
            <p:ph type="title"/>
          </p:nvPr>
        </p:nvSpPr>
        <p:spPr/>
        <p:txBody>
          <a:bodyPr/>
          <a:lstStyle/>
          <a:p>
            <a:r>
              <a:rPr lang="en-US" dirty="0"/>
              <a:t>Hardware and Software Requirements</a:t>
            </a:r>
            <a:endParaRPr lang="en-IN" dirty="0"/>
          </a:p>
        </p:txBody>
      </p:sp>
      <p:sp>
        <p:nvSpPr>
          <p:cNvPr id="39" name="Google Shape;1607;p18">
            <a:extLst>
              <a:ext uri="{FF2B5EF4-FFF2-40B4-BE49-F238E27FC236}">
                <a16:creationId xmlns:a16="http://schemas.microsoft.com/office/drawing/2014/main" id="{2F9AA160-9CD3-40D8-A03E-9C72556BDD27}"/>
              </a:ext>
            </a:extLst>
          </p:cNvPr>
          <p:cNvSpPr txBox="1">
            <a:spLocks/>
          </p:cNvSpPr>
          <p:nvPr/>
        </p:nvSpPr>
        <p:spPr>
          <a:xfrm>
            <a:off x="646175" y="1521785"/>
            <a:ext cx="5773550" cy="247187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2"/>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1pPr>
            <a:lvl2pPr marL="914400" marR="0" lvl="1" indent="-355600" algn="l" rtl="0">
              <a:lnSpc>
                <a:spcPct val="115000"/>
              </a:lnSpc>
              <a:spcBef>
                <a:spcPts val="800"/>
              </a:spcBef>
              <a:spcAft>
                <a:spcPts val="0"/>
              </a:spcAft>
              <a:buClr>
                <a:schemeClr val="accent2"/>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2pPr>
            <a:lvl3pPr marL="1371600" marR="0" lvl="2" indent="-355600" algn="l" rtl="0">
              <a:lnSpc>
                <a:spcPct val="115000"/>
              </a:lnSpc>
              <a:spcBef>
                <a:spcPts val="800"/>
              </a:spcBef>
              <a:spcAft>
                <a:spcPts val="0"/>
              </a:spcAft>
              <a:buClr>
                <a:schemeClr val="accent2"/>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3pPr>
            <a:lvl4pPr marL="1828800" marR="0" lvl="3"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4pPr>
            <a:lvl5pPr marL="2286000" marR="0" lvl="4"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5pPr>
            <a:lvl6pPr marL="2743200" marR="0" lvl="5"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6pPr>
            <a:lvl7pPr marL="3200400" marR="0" lvl="6"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7pPr>
            <a:lvl8pPr marL="3657600" marR="0" lvl="7"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8pPr>
            <a:lvl9pPr marL="4114800" marR="0" lvl="8" indent="-355600" algn="l" rtl="0">
              <a:lnSpc>
                <a:spcPct val="115000"/>
              </a:lnSpc>
              <a:spcBef>
                <a:spcPts val="800"/>
              </a:spcBef>
              <a:spcAft>
                <a:spcPts val="80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9pPr>
          </a:lstStyle>
          <a:p>
            <a:pPr marL="76200" indent="0">
              <a:buSzPts val="2400"/>
              <a:buNone/>
            </a:pPr>
            <a:r>
              <a:rPr lang="en-US" sz="2800" dirty="0">
                <a:latin typeface="Amatic SC" panose="00000500000000000000" pitchFamily="2" charset="-79"/>
                <a:cs typeface="Amatic SC" panose="00000500000000000000" pitchFamily="2" charset="-79"/>
              </a:rPr>
              <a:t>a) Python programming language.</a:t>
            </a:r>
          </a:p>
          <a:p>
            <a:pPr marL="76200" indent="0">
              <a:buSzPts val="2400"/>
              <a:buNone/>
            </a:pPr>
            <a:r>
              <a:rPr lang="en-US" sz="2800" dirty="0">
                <a:latin typeface="Amatic SC" panose="00000500000000000000" pitchFamily="2" charset="-79"/>
                <a:cs typeface="Amatic SC" panose="00000500000000000000" pitchFamily="2" charset="-79"/>
              </a:rPr>
              <a:t>b) </a:t>
            </a:r>
            <a:r>
              <a:rPr lang="en-US" sz="2800" dirty="0" err="1">
                <a:latin typeface="Amatic SC" panose="00000500000000000000" pitchFamily="2" charset="-79"/>
                <a:cs typeface="Amatic SC" panose="00000500000000000000" pitchFamily="2" charset="-79"/>
              </a:rPr>
              <a:t>Jupyter</a:t>
            </a:r>
            <a:r>
              <a:rPr lang="en-US" sz="2800" dirty="0">
                <a:latin typeface="Amatic SC" panose="00000500000000000000" pitchFamily="2" charset="-79"/>
                <a:cs typeface="Amatic SC" panose="00000500000000000000" pitchFamily="2" charset="-79"/>
              </a:rPr>
              <a:t> Notebook.</a:t>
            </a:r>
          </a:p>
          <a:p>
            <a:pPr marL="76200" indent="0">
              <a:buSzPts val="2400"/>
              <a:buNone/>
            </a:pPr>
            <a:r>
              <a:rPr lang="en-US" sz="2800" dirty="0">
                <a:latin typeface="Amatic SC" panose="00000500000000000000" pitchFamily="2" charset="-79"/>
                <a:cs typeface="Amatic SC" panose="00000500000000000000" pitchFamily="2" charset="-79"/>
              </a:rPr>
              <a:t>c) Google </a:t>
            </a:r>
            <a:r>
              <a:rPr lang="en-US" sz="2800" dirty="0" err="1">
                <a:latin typeface="Amatic SC" panose="00000500000000000000" pitchFamily="2" charset="-79"/>
                <a:cs typeface="Amatic SC" panose="00000500000000000000" pitchFamily="2" charset="-79"/>
              </a:rPr>
              <a:t>Colab</a:t>
            </a:r>
            <a:r>
              <a:rPr lang="en-US" sz="2800" dirty="0">
                <a:latin typeface="Amatic SC" panose="00000500000000000000" pitchFamily="2" charset="-79"/>
                <a:cs typeface="Amatic SC" panose="00000500000000000000" pitchFamily="2" charset="-79"/>
              </a:rPr>
              <a:t>.</a:t>
            </a:r>
          </a:p>
          <a:p>
            <a:pPr marL="76200" indent="0">
              <a:buSzPts val="2400"/>
              <a:buNone/>
            </a:pPr>
            <a:r>
              <a:rPr lang="en-US" sz="2800" dirty="0">
                <a:latin typeface="Amatic SC" panose="00000500000000000000" pitchFamily="2" charset="-79"/>
                <a:cs typeface="Amatic SC" panose="00000500000000000000" pitchFamily="2" charset="-79"/>
              </a:rPr>
              <a:t>D) Windows 7 / 10 Operating System.</a:t>
            </a:r>
          </a:p>
          <a:p>
            <a:pPr marL="76200" indent="0">
              <a:buSzPts val="2400"/>
              <a:buNone/>
            </a:pPr>
            <a:r>
              <a:rPr lang="en-US" sz="2800" dirty="0">
                <a:latin typeface="Amatic SC" panose="00000500000000000000" pitchFamily="2" charset="-79"/>
                <a:cs typeface="Amatic SC" panose="00000500000000000000" pitchFamily="2" charset="-79"/>
              </a:rPr>
              <a:t>E) RAM minimum 4Gb.</a:t>
            </a:r>
          </a:p>
        </p:txBody>
      </p:sp>
    </p:spTree>
    <p:extLst>
      <p:ext uri="{BB962C8B-B14F-4D97-AF65-F5344CB8AC3E}">
        <p14:creationId xmlns:p14="http://schemas.microsoft.com/office/powerpoint/2010/main" val="53989208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9">
                                            <p:txEl>
                                              <p:pRg st="0" end="0"/>
                                            </p:txEl>
                                          </p:spTgt>
                                        </p:tgtEl>
                                        <p:attrNameLst>
                                          <p:attrName>style.visibility</p:attrName>
                                        </p:attrNameLst>
                                      </p:cBhvr>
                                      <p:to>
                                        <p:strVal val="visible"/>
                                      </p:to>
                                    </p:set>
                                    <p:anim calcmode="lin" valueType="num">
                                      <p:cBhvr additive="base">
                                        <p:cTn id="15"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9">
                                            <p:txEl>
                                              <p:pRg st="1" end="1"/>
                                            </p:txEl>
                                          </p:spTgt>
                                        </p:tgtEl>
                                        <p:attrNameLst>
                                          <p:attrName>style.visibility</p:attrName>
                                        </p:attrNameLst>
                                      </p:cBhvr>
                                      <p:to>
                                        <p:strVal val="visible"/>
                                      </p:to>
                                    </p:set>
                                    <p:anim calcmode="lin" valueType="num">
                                      <p:cBhvr additive="base">
                                        <p:cTn id="21" dur="500" fill="hold"/>
                                        <p:tgtEl>
                                          <p:spTgt spid="39">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9">
                                            <p:txEl>
                                              <p:pRg st="2" end="2"/>
                                            </p:txEl>
                                          </p:spTgt>
                                        </p:tgtEl>
                                        <p:attrNameLst>
                                          <p:attrName>style.visibility</p:attrName>
                                        </p:attrNameLst>
                                      </p:cBhvr>
                                      <p:to>
                                        <p:strVal val="visible"/>
                                      </p:to>
                                    </p:set>
                                    <p:anim calcmode="lin" valueType="num">
                                      <p:cBhvr additive="base">
                                        <p:cTn id="27" dur="500" fill="hold"/>
                                        <p:tgtEl>
                                          <p:spTgt spid="39">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9">
                                            <p:txEl>
                                              <p:pRg st="3" end="3"/>
                                            </p:txEl>
                                          </p:spTgt>
                                        </p:tgtEl>
                                        <p:attrNameLst>
                                          <p:attrName>style.visibility</p:attrName>
                                        </p:attrNameLst>
                                      </p:cBhvr>
                                      <p:to>
                                        <p:strVal val="visible"/>
                                      </p:to>
                                    </p:set>
                                    <p:anim calcmode="lin" valueType="num">
                                      <p:cBhvr additive="base">
                                        <p:cTn id="33" dur="500" fill="hold"/>
                                        <p:tgtEl>
                                          <p:spTgt spid="39">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9">
                                            <p:txEl>
                                              <p:pRg st="4" end="4"/>
                                            </p:txEl>
                                          </p:spTgt>
                                        </p:tgtEl>
                                        <p:attrNameLst>
                                          <p:attrName>style.visibility</p:attrName>
                                        </p:attrNameLst>
                                      </p:cBhvr>
                                      <p:to>
                                        <p:strVal val="visible"/>
                                      </p:to>
                                    </p:set>
                                    <p:anim calcmode="lin" valueType="num">
                                      <p:cBhvr additive="base">
                                        <p:cTn id="39" dur="500" fill="hold"/>
                                        <p:tgtEl>
                                          <p:spTgt spid="39">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6" name="Google Shape;1656;p24"/>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3" name="Title 2">
            <a:extLst>
              <a:ext uri="{FF2B5EF4-FFF2-40B4-BE49-F238E27FC236}">
                <a16:creationId xmlns:a16="http://schemas.microsoft.com/office/drawing/2014/main" id="{D571F638-30CB-436B-85B4-85DC494F565B}"/>
              </a:ext>
            </a:extLst>
          </p:cNvPr>
          <p:cNvSpPr>
            <a:spLocks noGrp="1"/>
          </p:cNvSpPr>
          <p:nvPr>
            <p:ph type="title"/>
          </p:nvPr>
        </p:nvSpPr>
        <p:spPr>
          <a:xfrm>
            <a:off x="679652" y="664193"/>
            <a:ext cx="5660100" cy="471300"/>
          </a:xfrm>
        </p:spPr>
        <p:txBody>
          <a:bodyPr/>
          <a:lstStyle/>
          <a:p>
            <a:r>
              <a:rPr lang="en-US" dirty="0"/>
              <a:t>System Flow Chart</a:t>
            </a:r>
            <a:endParaRPr lang="en-IN" dirty="0"/>
          </a:p>
        </p:txBody>
      </p:sp>
      <p:sp>
        <p:nvSpPr>
          <p:cNvPr id="39" name="Google Shape;1607;p18">
            <a:extLst>
              <a:ext uri="{FF2B5EF4-FFF2-40B4-BE49-F238E27FC236}">
                <a16:creationId xmlns:a16="http://schemas.microsoft.com/office/drawing/2014/main" id="{2F9AA160-9CD3-40D8-A03E-9C72556BDD27}"/>
              </a:ext>
            </a:extLst>
          </p:cNvPr>
          <p:cNvSpPr txBox="1">
            <a:spLocks/>
          </p:cNvSpPr>
          <p:nvPr/>
        </p:nvSpPr>
        <p:spPr>
          <a:xfrm>
            <a:off x="270789" y="1232224"/>
            <a:ext cx="4106139" cy="34414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2"/>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1pPr>
            <a:lvl2pPr marL="914400" marR="0" lvl="1" indent="-355600" algn="l" rtl="0">
              <a:lnSpc>
                <a:spcPct val="115000"/>
              </a:lnSpc>
              <a:spcBef>
                <a:spcPts val="800"/>
              </a:spcBef>
              <a:spcAft>
                <a:spcPts val="0"/>
              </a:spcAft>
              <a:buClr>
                <a:schemeClr val="accent2"/>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2pPr>
            <a:lvl3pPr marL="1371600" marR="0" lvl="2" indent="-355600" algn="l" rtl="0">
              <a:lnSpc>
                <a:spcPct val="115000"/>
              </a:lnSpc>
              <a:spcBef>
                <a:spcPts val="800"/>
              </a:spcBef>
              <a:spcAft>
                <a:spcPts val="0"/>
              </a:spcAft>
              <a:buClr>
                <a:schemeClr val="accent2"/>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3pPr>
            <a:lvl4pPr marL="1828800" marR="0" lvl="3"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4pPr>
            <a:lvl5pPr marL="2286000" marR="0" lvl="4"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5pPr>
            <a:lvl6pPr marL="2743200" marR="0" lvl="5"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6pPr>
            <a:lvl7pPr marL="3200400" marR="0" lvl="6"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7pPr>
            <a:lvl8pPr marL="3657600" marR="0" lvl="7" indent="-355600" algn="l" rtl="0">
              <a:lnSpc>
                <a:spcPct val="115000"/>
              </a:lnSpc>
              <a:spcBef>
                <a:spcPts val="800"/>
              </a:spcBef>
              <a:spcAft>
                <a:spcPts val="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8pPr>
            <a:lvl9pPr marL="4114800" marR="0" lvl="8" indent="-355600" algn="l" rtl="0">
              <a:lnSpc>
                <a:spcPct val="115000"/>
              </a:lnSpc>
              <a:spcBef>
                <a:spcPts val="800"/>
              </a:spcBef>
              <a:spcAft>
                <a:spcPts val="800"/>
              </a:spcAft>
              <a:buClr>
                <a:schemeClr val="dk1"/>
              </a:buClr>
              <a:buSzPts val="2000"/>
              <a:buFont typeface="Encode Sans Semi Condensed Light"/>
              <a:buChar char="■"/>
              <a:defRPr sz="2000" b="0" i="0" u="none" strike="noStrike" cap="none">
                <a:solidFill>
                  <a:schemeClr val="dk1"/>
                </a:solidFill>
                <a:latin typeface="Encode Sans Semi Condensed Light"/>
                <a:ea typeface="Encode Sans Semi Condensed Light"/>
                <a:cs typeface="Encode Sans Semi Condensed Light"/>
                <a:sym typeface="Encode Sans Semi Condensed Light"/>
              </a:defRPr>
            </a:lvl9pPr>
          </a:lstStyle>
          <a:p>
            <a:pPr indent="-381000">
              <a:buSzPts val="2400"/>
            </a:pPr>
            <a:endParaRPr lang="en-US" sz="2800" dirty="0">
              <a:latin typeface="Amatic SC" panose="00000500000000000000" pitchFamily="2" charset="-79"/>
              <a:cs typeface="Amatic SC" panose="00000500000000000000" pitchFamily="2" charset="-79"/>
            </a:endParaRPr>
          </a:p>
        </p:txBody>
      </p:sp>
      <p:pic>
        <p:nvPicPr>
          <p:cNvPr id="8" name="Picture 7" descr="machine learning algorithm processing flowchart | Machine learning, Machine  learning applications, Deep learning">
            <a:extLst>
              <a:ext uri="{FF2B5EF4-FFF2-40B4-BE49-F238E27FC236}">
                <a16:creationId xmlns:a16="http://schemas.microsoft.com/office/drawing/2014/main" id="{A177DBD3-11F9-47A0-ADC6-A3618C615C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070" y="1232224"/>
            <a:ext cx="4381306" cy="3700142"/>
          </a:xfrm>
          <a:prstGeom prst="rect">
            <a:avLst/>
          </a:prstGeom>
          <a:noFill/>
          <a:ln>
            <a:noFill/>
          </a:ln>
        </p:spPr>
      </p:pic>
      <p:pic>
        <p:nvPicPr>
          <p:cNvPr id="3074" name="Picture 2" descr="Diabetes Type 1 and Type 2, Animation. on Make a GIF">
            <a:extLst>
              <a:ext uri="{FF2B5EF4-FFF2-40B4-BE49-F238E27FC236}">
                <a16:creationId xmlns:a16="http://schemas.microsoft.com/office/drawing/2014/main" id="{416834C1-0578-47CC-88DD-1E21A1420D0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131231" y="1783919"/>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62906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nodePh="1">
                                  <p:stCondLst>
                                    <p:cond delay="0"/>
                                  </p:stCondLst>
                                  <p:endCondLst>
                                    <p:cond evt="begin" delay="0">
                                      <p:tn val="13"/>
                                    </p:cond>
                                  </p:endCondLst>
                                  <p:childTnLst>
                                    <p:set>
                                      <p:cBhvr>
                                        <p:cTn id="14" dur="1" fill="hold">
                                          <p:stCondLst>
                                            <p:cond delay="0"/>
                                          </p:stCondLst>
                                        </p:cTn>
                                        <p:tgtEl>
                                          <p:spTgt spid="39">
                                            <p:txEl>
                                              <p:pRg st="0" end="0"/>
                                            </p:txEl>
                                          </p:spTgt>
                                        </p:tgtEl>
                                        <p:attrNameLst>
                                          <p:attrName>style.visibility</p:attrName>
                                        </p:attrNameLst>
                                      </p:cBhvr>
                                      <p:to>
                                        <p:strVal val="visible"/>
                                      </p:to>
                                    </p:set>
                                    <p:anim calcmode="lin" valueType="num">
                                      <p:cBhvr additive="base">
                                        <p:cTn id="15"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Ephesus template">
  <a:themeElements>
    <a:clrScheme name="Custom 347">
      <a:dk1>
        <a:srgbClr val="26303D"/>
      </a:dk1>
      <a:lt1>
        <a:srgbClr val="FFFFFF"/>
      </a:lt1>
      <a:dk2>
        <a:srgbClr val="848E91"/>
      </a:dk2>
      <a:lt2>
        <a:srgbClr val="E3EAEB"/>
      </a:lt2>
      <a:accent1>
        <a:srgbClr val="1594B5"/>
      </a:accent1>
      <a:accent2>
        <a:srgbClr val="8ACBD1"/>
      </a:accent2>
      <a:accent3>
        <a:srgbClr val="AFD3AB"/>
      </a:accent3>
      <a:accent4>
        <a:srgbClr val="EBDE4F"/>
      </a:accent4>
      <a:accent5>
        <a:srgbClr val="A9AD9A"/>
      </a:accent5>
      <a:accent6>
        <a:srgbClr val="5D767C"/>
      </a:accent6>
      <a:hlink>
        <a:srgbClr val="26303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abantio template">
  <a:themeElements>
    <a:clrScheme name="Custom 347">
      <a:dk1>
        <a:srgbClr val="FFFFFF"/>
      </a:dk1>
      <a:lt1>
        <a:srgbClr val="000000"/>
      </a:lt1>
      <a:dk2>
        <a:srgbClr val="D3D9DF"/>
      </a:dk2>
      <a:lt2>
        <a:srgbClr val="496175"/>
      </a:lt2>
      <a:accent1>
        <a:srgbClr val="1456BB"/>
      </a:accent1>
      <a:accent2>
        <a:srgbClr val="971D4D"/>
      </a:accent2>
      <a:accent3>
        <a:srgbClr val="C92126"/>
      </a:accent3>
      <a:accent4>
        <a:srgbClr val="E4682F"/>
      </a:accent4>
      <a:accent5>
        <a:srgbClr val="EEAD12"/>
      </a:accent5>
      <a:accent6>
        <a:srgbClr val="328EFF"/>
      </a:accent6>
      <a:hlink>
        <a:srgbClr val="7CAEF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720</TotalTime>
  <Words>1153</Words>
  <Application>Microsoft Office PowerPoint</Application>
  <PresentationFormat>On-screen Show (16:9)</PresentationFormat>
  <Paragraphs>100</Paragraphs>
  <Slides>18</Slides>
  <Notes>18</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18</vt:i4>
      </vt:variant>
    </vt:vector>
  </HeadingPairs>
  <TitlesOfParts>
    <vt:vector size="33" baseType="lpstr">
      <vt:lpstr>Lora</vt:lpstr>
      <vt:lpstr>Arial</vt:lpstr>
      <vt:lpstr>Book Antiqua</vt:lpstr>
      <vt:lpstr>Times New Roman</vt:lpstr>
      <vt:lpstr>Vidaloka</vt:lpstr>
      <vt:lpstr>Calibri</vt:lpstr>
      <vt:lpstr>Encode Sans Semi Condensed</vt:lpstr>
      <vt:lpstr>Agency FB</vt:lpstr>
      <vt:lpstr>Encode Sans Semi Condensed Light</vt:lpstr>
      <vt:lpstr>Rajdhani</vt:lpstr>
      <vt:lpstr>Amatic SC</vt:lpstr>
      <vt:lpstr>Aharoni</vt:lpstr>
      <vt:lpstr>Copperplate Gothic Bold</vt:lpstr>
      <vt:lpstr>Ephesus template</vt:lpstr>
      <vt:lpstr>Brabantio template</vt:lpstr>
      <vt:lpstr>" DIAPRO – Diabetes Prediction Application”  </vt:lpstr>
      <vt:lpstr>Made By: Dhyey Joshi Supervisor : Mr. Vishnu Vardhan Sir Semester : 5th Branch : CSE  </vt:lpstr>
      <vt:lpstr>Introduction</vt:lpstr>
      <vt:lpstr>PowerPoint Presentation</vt:lpstr>
      <vt:lpstr>Proposed System</vt:lpstr>
      <vt:lpstr>PowerPoint Presentation</vt:lpstr>
      <vt:lpstr>Existing problems    |       purposed System</vt:lpstr>
      <vt:lpstr>Hardware and Software Requirements</vt:lpstr>
      <vt:lpstr>System Flow Chart</vt:lpstr>
      <vt:lpstr>  Overall Workflow</vt:lpstr>
      <vt:lpstr>Dataset description</vt:lpstr>
      <vt:lpstr>Dataset pre-processing</vt:lpstr>
      <vt:lpstr>Feature Selection (Anova)</vt:lpstr>
      <vt:lpstr>Best Result’s Of Two Model: KNN &amp; GB</vt:lpstr>
      <vt:lpstr>Gradient Boosting</vt:lpstr>
      <vt:lpstr>PowerPoint Presentation</vt:lpstr>
      <vt:lpstr>Previous works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Comparative Analysis Using Machine Learning &amp; Deep Learning-Based Approaches for Parkinson Disease Classification Using Vocal Feature Sets.</dc:title>
  <dc:creator>Dhyey Joshi</dc:creator>
  <cp:lastModifiedBy>Dhyey Joshi</cp:lastModifiedBy>
  <cp:revision>9</cp:revision>
  <dcterms:modified xsi:type="dcterms:W3CDTF">2021-12-19T19:02:03Z</dcterms:modified>
</cp:coreProperties>
</file>